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310" r:id="rId2"/>
    <p:sldId id="311" r:id="rId3"/>
    <p:sldId id="325" r:id="rId4"/>
    <p:sldId id="259" r:id="rId5"/>
    <p:sldId id="282" r:id="rId6"/>
    <p:sldId id="320" r:id="rId7"/>
    <p:sldId id="312" r:id="rId8"/>
    <p:sldId id="266" r:id="rId9"/>
    <p:sldId id="315" r:id="rId10"/>
    <p:sldId id="330" r:id="rId11"/>
    <p:sldId id="314" r:id="rId12"/>
    <p:sldId id="326" r:id="rId13"/>
    <p:sldId id="331" r:id="rId14"/>
    <p:sldId id="332" r:id="rId15"/>
    <p:sldId id="328" r:id="rId16"/>
    <p:sldId id="333" r:id="rId17"/>
    <p:sldId id="334" r:id="rId18"/>
    <p:sldId id="335" r:id="rId19"/>
    <p:sldId id="336" r:id="rId20"/>
    <p:sldId id="337" r:id="rId21"/>
    <p:sldId id="329" r:id="rId22"/>
    <p:sldId id="322" r:id="rId23"/>
    <p:sldId id="338" r:id="rId24"/>
    <p:sldId id="323" r:id="rId25"/>
    <p:sldId id="32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5900"/>
    <a:srgbClr val="FFFFFF"/>
    <a:srgbClr val="93809D"/>
    <a:srgbClr val="002D62"/>
    <a:srgbClr val="55C5E9"/>
    <a:srgbClr val="666666"/>
    <a:srgbClr val="FDB913"/>
    <a:srgbClr val="9A9B9D"/>
    <a:srgbClr val="D4D4D5"/>
    <a:srgbClr val="AC8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D5B473-523D-4CAC-9F27-86EBD69AAD20}" v="151" dt="2025-03-25T21:37:14.1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28" autoAdjust="0"/>
  </p:normalViewPr>
  <p:slideViewPr>
    <p:cSldViewPr snapToGrid="0">
      <p:cViewPr varScale="1">
        <p:scale>
          <a:sx n="74" d="100"/>
          <a:sy n="74" d="100"/>
        </p:scale>
        <p:origin x="994" y="283"/>
      </p:cViewPr>
      <p:guideLst/>
    </p:cSldViewPr>
  </p:slideViewPr>
  <p:notesTextViewPr>
    <p:cViewPr>
      <p:scale>
        <a:sx n="200" d="100"/>
        <a:sy n="2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paola McGurk" userId="9da246f62044cd9d" providerId="LiveId" clId="{A6D5B473-523D-4CAC-9F27-86EBD69AAD20}"/>
    <pc:docChg chg="undo custSel modSld">
      <pc:chgData name="Mariapaola McGurk" userId="9da246f62044cd9d" providerId="LiveId" clId="{A6D5B473-523D-4CAC-9F27-86EBD69AAD20}" dt="2025-03-25T21:37:28.928" v="650" actId="478"/>
      <pc:docMkLst>
        <pc:docMk/>
      </pc:docMkLst>
      <pc:sldChg chg="addSp delSp modSp mod modTransition modAnim">
        <pc:chgData name="Mariapaola McGurk" userId="9da246f62044cd9d" providerId="LiveId" clId="{A6D5B473-523D-4CAC-9F27-86EBD69AAD20}" dt="2025-03-25T21:33:47.754" v="615" actId="478"/>
        <pc:sldMkLst>
          <pc:docMk/>
          <pc:sldMk cId="2999203182" sldId="259"/>
        </pc:sldMkLst>
        <pc:picChg chg="add del mod">
          <ac:chgData name="Mariapaola McGurk" userId="9da246f62044cd9d" providerId="LiveId" clId="{A6D5B473-523D-4CAC-9F27-86EBD69AAD20}" dt="2025-03-25T21:33:47.754" v="615" actId="478"/>
          <ac:picMkLst>
            <pc:docMk/>
            <pc:sldMk cId="2999203182" sldId="259"/>
            <ac:picMk id="3" creationId="{E2D8A4F7-2912-4B4F-9134-97430C9774D2}"/>
          </ac:picMkLst>
        </pc:picChg>
        <pc:picChg chg="add del mod">
          <ac:chgData name="Mariapaola McGurk" userId="9da246f62044cd9d" providerId="LiveId" clId="{A6D5B473-523D-4CAC-9F27-86EBD69AAD20}" dt="2025-03-25T21:33:41.110" v="612" actId="478"/>
          <ac:picMkLst>
            <pc:docMk/>
            <pc:sldMk cId="2999203182" sldId="259"/>
            <ac:picMk id="5" creationId="{61CA4389-6948-073E-1001-EC40545B55F5}"/>
          </ac:picMkLst>
        </pc:picChg>
        <pc:picChg chg="add del mod">
          <ac:chgData name="Mariapaola McGurk" userId="9da246f62044cd9d" providerId="LiveId" clId="{A6D5B473-523D-4CAC-9F27-86EBD69AAD20}" dt="2025-03-25T21:33:45.159" v="614" actId="478"/>
          <ac:picMkLst>
            <pc:docMk/>
            <pc:sldMk cId="2999203182" sldId="259"/>
            <ac:picMk id="8" creationId="{0A4AC85A-CEB1-420A-DB05-5C43FDDF135D}"/>
          </ac:picMkLst>
        </pc:picChg>
        <pc:picChg chg="add del mod">
          <ac:chgData name="Mariapaola McGurk" userId="9da246f62044cd9d" providerId="LiveId" clId="{A6D5B473-523D-4CAC-9F27-86EBD69AAD20}" dt="2025-03-25T21:33:42.431" v="613" actId="478"/>
          <ac:picMkLst>
            <pc:docMk/>
            <pc:sldMk cId="2999203182" sldId="259"/>
            <ac:picMk id="9" creationId="{2CCC1B27-4593-F138-DC35-8FE5561BEF6E}"/>
          </ac:picMkLst>
        </pc:picChg>
      </pc:sldChg>
      <pc:sldChg chg="addSp delSp modSp mod modTransition modAnim">
        <pc:chgData name="Mariapaola McGurk" userId="9da246f62044cd9d" providerId="LiveId" clId="{A6D5B473-523D-4CAC-9F27-86EBD69AAD20}" dt="2025-03-25T21:34:27.898" v="623" actId="478"/>
        <pc:sldMkLst>
          <pc:docMk/>
          <pc:sldMk cId="1421465459" sldId="266"/>
        </pc:sldMkLst>
        <pc:graphicFrameChg chg="mod">
          <ac:chgData name="Mariapaola McGurk" userId="9da246f62044cd9d" providerId="LiveId" clId="{A6D5B473-523D-4CAC-9F27-86EBD69AAD20}" dt="2025-02-24T09:43:51.198" v="7" actId="113"/>
          <ac:graphicFrameMkLst>
            <pc:docMk/>
            <pc:sldMk cId="1421465459" sldId="266"/>
            <ac:graphicFrameMk id="3" creationId="{DE97BCDA-AF3C-BBAD-01AC-D731F0CF1B26}"/>
          </ac:graphicFrameMkLst>
        </pc:graphicFrameChg>
        <pc:picChg chg="add del mod">
          <ac:chgData name="Mariapaola McGurk" userId="9da246f62044cd9d" providerId="LiveId" clId="{A6D5B473-523D-4CAC-9F27-86EBD69AAD20}" dt="2025-03-25T21:34:27.898" v="623" actId="478"/>
          <ac:picMkLst>
            <pc:docMk/>
            <pc:sldMk cId="1421465459" sldId="266"/>
            <ac:picMk id="4" creationId="{BFB623AA-5BD8-0F0F-3E6E-37694E82DA19}"/>
          </ac:picMkLst>
        </pc:picChg>
        <pc:picChg chg="add del mod">
          <ac:chgData name="Mariapaola McGurk" userId="9da246f62044cd9d" providerId="LiveId" clId="{A6D5B473-523D-4CAC-9F27-86EBD69AAD20}" dt="2025-03-25T21:34:27.898" v="623" actId="478"/>
          <ac:picMkLst>
            <pc:docMk/>
            <pc:sldMk cId="1421465459" sldId="266"/>
            <ac:picMk id="5" creationId="{F86A6FAE-5F6D-C84F-52BA-FE315D337D32}"/>
          </ac:picMkLst>
        </pc:picChg>
        <pc:picChg chg="add del mod">
          <ac:chgData name="Mariapaola McGurk" userId="9da246f62044cd9d" providerId="LiveId" clId="{A6D5B473-523D-4CAC-9F27-86EBD69AAD20}" dt="2025-03-25T21:34:27.898" v="623" actId="478"/>
          <ac:picMkLst>
            <pc:docMk/>
            <pc:sldMk cId="1421465459" sldId="266"/>
            <ac:picMk id="6" creationId="{3B1C4EE9-1DC2-5E75-B15B-5B19C4CBCF1E}"/>
          </ac:picMkLst>
        </pc:picChg>
        <pc:picChg chg="add del mod">
          <ac:chgData name="Mariapaola McGurk" userId="9da246f62044cd9d" providerId="LiveId" clId="{A6D5B473-523D-4CAC-9F27-86EBD69AAD20}" dt="2025-03-25T21:34:27.898" v="623" actId="478"/>
          <ac:picMkLst>
            <pc:docMk/>
            <pc:sldMk cId="1421465459" sldId="266"/>
            <ac:picMk id="7" creationId="{E69D6611-2D7A-6004-9A9E-DE6A03CD490E}"/>
          </ac:picMkLst>
        </pc:picChg>
      </pc:sldChg>
      <pc:sldChg chg="addSp delSp modSp mod modTransition modAnim">
        <pc:chgData name="Mariapaola McGurk" userId="9da246f62044cd9d" providerId="LiveId" clId="{A6D5B473-523D-4CAC-9F27-86EBD69AAD20}" dt="2025-03-25T21:33:58.866" v="619" actId="478"/>
        <pc:sldMkLst>
          <pc:docMk/>
          <pc:sldMk cId="1706408298" sldId="282"/>
        </pc:sldMkLst>
        <pc:spChg chg="mod">
          <ac:chgData name="Mariapaola McGurk" userId="9da246f62044cd9d" providerId="LiveId" clId="{A6D5B473-523D-4CAC-9F27-86EBD69AAD20}" dt="2025-02-24T09:42:38.465" v="2" actId="113"/>
          <ac:spMkLst>
            <pc:docMk/>
            <pc:sldMk cId="1706408298" sldId="282"/>
            <ac:spMk id="48" creationId="{5DDF84DF-B15B-C326-7C2A-DA6F6F5F1E14}"/>
          </ac:spMkLst>
        </pc:spChg>
        <pc:picChg chg="add del mod">
          <ac:chgData name="Mariapaola McGurk" userId="9da246f62044cd9d" providerId="LiveId" clId="{A6D5B473-523D-4CAC-9F27-86EBD69AAD20}" dt="2025-03-25T21:33:58.866" v="619" actId="478"/>
          <ac:picMkLst>
            <pc:docMk/>
            <pc:sldMk cId="1706408298" sldId="282"/>
            <ac:picMk id="3" creationId="{9D70B870-DAA2-674E-87DB-D4D84F8861B3}"/>
          </ac:picMkLst>
        </pc:picChg>
        <pc:picChg chg="add del mod">
          <ac:chgData name="Mariapaola McGurk" userId="9da246f62044cd9d" providerId="LiveId" clId="{A6D5B473-523D-4CAC-9F27-86EBD69AAD20}" dt="2025-03-25T21:33:52.007" v="616" actId="478"/>
          <ac:picMkLst>
            <pc:docMk/>
            <pc:sldMk cId="1706408298" sldId="282"/>
            <ac:picMk id="4" creationId="{CBCE4B25-16D2-54B7-DB26-1B0B19818364}"/>
          </ac:picMkLst>
        </pc:picChg>
        <pc:picChg chg="add del mod">
          <ac:chgData name="Mariapaola McGurk" userId="9da246f62044cd9d" providerId="LiveId" clId="{A6D5B473-523D-4CAC-9F27-86EBD69AAD20}" dt="2025-03-25T21:33:55.929" v="618" actId="478"/>
          <ac:picMkLst>
            <pc:docMk/>
            <pc:sldMk cId="1706408298" sldId="282"/>
            <ac:picMk id="5" creationId="{296453CE-0B62-0CD0-C086-2ABCBFFE0386}"/>
          </ac:picMkLst>
        </pc:picChg>
        <pc:picChg chg="add del mod">
          <ac:chgData name="Mariapaola McGurk" userId="9da246f62044cd9d" providerId="LiveId" clId="{A6D5B473-523D-4CAC-9F27-86EBD69AAD20}" dt="2025-03-25T21:33:54.154" v="617" actId="478"/>
          <ac:picMkLst>
            <pc:docMk/>
            <pc:sldMk cId="1706408298" sldId="282"/>
            <ac:picMk id="6" creationId="{511A629F-555D-9321-9EDE-79A816D964A9}"/>
          </ac:picMkLst>
        </pc:picChg>
      </pc:sldChg>
      <pc:sldChg chg="addSp delSp modSp mod modTransition delAnim modAnim">
        <pc:chgData name="Mariapaola McGurk" userId="9da246f62044cd9d" providerId="LiveId" clId="{A6D5B473-523D-4CAC-9F27-86EBD69AAD20}" dt="2025-03-25T21:37:28.928" v="650" actId="478"/>
        <pc:sldMkLst>
          <pc:docMk/>
          <pc:sldMk cId="2350231732" sldId="310"/>
        </pc:sldMkLst>
        <pc:spChg chg="mod">
          <ac:chgData name="Mariapaola McGurk" userId="9da246f62044cd9d" providerId="LiveId" clId="{A6D5B473-523D-4CAC-9F27-86EBD69AAD20}" dt="2025-02-24T10:12:39.643" v="387" actId="20577"/>
          <ac:spMkLst>
            <pc:docMk/>
            <pc:sldMk cId="2350231732" sldId="310"/>
            <ac:spMk id="7" creationId="{00000000-0000-0000-0000-000000000000}"/>
          </ac:spMkLst>
        </pc:spChg>
        <pc:picChg chg="add del mod">
          <ac:chgData name="Mariapaola McGurk" userId="9da246f62044cd9d" providerId="LiveId" clId="{A6D5B473-523D-4CAC-9F27-86EBD69AAD20}" dt="2025-03-25T20:54:34.240" v="581"/>
          <ac:picMkLst>
            <pc:docMk/>
            <pc:sldMk cId="2350231732" sldId="310"/>
            <ac:picMk id="6" creationId="{359B791C-4D35-22EC-1B8F-886980B3BFB2}"/>
          </ac:picMkLst>
        </pc:picChg>
        <pc:picChg chg="add del mod ord">
          <ac:chgData name="Mariapaola McGurk" userId="9da246f62044cd9d" providerId="LiveId" clId="{A6D5B473-523D-4CAC-9F27-86EBD69AAD20}" dt="2025-03-25T20:56:36.375" v="582"/>
          <ac:picMkLst>
            <pc:docMk/>
            <pc:sldMk cId="2350231732" sldId="310"/>
            <ac:picMk id="10" creationId="{817F953C-D219-F982-1548-D2BAC584AA13}"/>
          </ac:picMkLst>
        </pc:picChg>
        <pc:picChg chg="add del mod">
          <ac:chgData name="Mariapaola McGurk" userId="9da246f62044cd9d" providerId="LiveId" clId="{A6D5B473-523D-4CAC-9F27-86EBD69AAD20}" dt="2025-03-25T21:17:23.416" v="587"/>
          <ac:picMkLst>
            <pc:docMk/>
            <pc:sldMk cId="2350231732" sldId="310"/>
            <ac:picMk id="11" creationId="{B8D69451-F277-CD80-7274-E608C38BCD50}"/>
          </ac:picMkLst>
        </pc:picChg>
        <pc:picChg chg="add del mod">
          <ac:chgData name="Mariapaola McGurk" userId="9da246f62044cd9d" providerId="LiveId" clId="{A6D5B473-523D-4CAC-9F27-86EBD69AAD20}" dt="2025-03-25T21:23:27.699" v="593"/>
          <ac:picMkLst>
            <pc:docMk/>
            <pc:sldMk cId="2350231732" sldId="310"/>
            <ac:picMk id="12" creationId="{2422658B-9EF8-6B46-3C5E-F3103C8C2D74}"/>
          </ac:picMkLst>
        </pc:picChg>
        <pc:picChg chg="add del mod">
          <ac:chgData name="Mariapaola McGurk" userId="9da246f62044cd9d" providerId="LiveId" clId="{A6D5B473-523D-4CAC-9F27-86EBD69AAD20}" dt="2025-03-25T21:23:30.980" v="595"/>
          <ac:picMkLst>
            <pc:docMk/>
            <pc:sldMk cId="2350231732" sldId="310"/>
            <ac:picMk id="13" creationId="{53B131C8-390C-8707-ACC6-C2FDC8BB38E5}"/>
          </ac:picMkLst>
        </pc:picChg>
        <pc:picChg chg="add del mod ord">
          <ac:chgData name="Mariapaola McGurk" userId="9da246f62044cd9d" providerId="LiveId" clId="{A6D5B473-523D-4CAC-9F27-86EBD69AAD20}" dt="2025-03-25T21:23:35.649" v="596"/>
          <ac:picMkLst>
            <pc:docMk/>
            <pc:sldMk cId="2350231732" sldId="310"/>
            <ac:picMk id="16" creationId="{D6779E9F-B8EB-D400-69CC-6C818160441E}"/>
          </ac:picMkLst>
        </pc:picChg>
        <pc:picChg chg="add del mod">
          <ac:chgData name="Mariapaola McGurk" userId="9da246f62044cd9d" providerId="LiveId" clId="{A6D5B473-523D-4CAC-9F27-86EBD69AAD20}" dt="2025-03-25T21:33:18.328" v="606" actId="478"/>
          <ac:picMkLst>
            <pc:docMk/>
            <pc:sldMk cId="2350231732" sldId="310"/>
            <ac:picMk id="17" creationId="{6395144B-B0C9-5A9D-7801-56EF5940589B}"/>
          </ac:picMkLst>
        </pc:picChg>
        <pc:picChg chg="add del mod">
          <ac:chgData name="Mariapaola McGurk" userId="9da246f62044cd9d" providerId="LiveId" clId="{A6D5B473-523D-4CAC-9F27-86EBD69AAD20}" dt="2025-03-25T21:33:21.894" v="608" actId="478"/>
          <ac:picMkLst>
            <pc:docMk/>
            <pc:sldMk cId="2350231732" sldId="310"/>
            <ac:picMk id="22" creationId="{D568BCCF-65F3-C650-5699-2E4CB4EAB4AC}"/>
          </ac:picMkLst>
        </pc:picChg>
        <pc:picChg chg="add del mod">
          <ac:chgData name="Mariapaola McGurk" userId="9da246f62044cd9d" providerId="LiveId" clId="{A6D5B473-523D-4CAC-9F27-86EBD69AAD20}" dt="2025-03-25T21:33:20.120" v="607" actId="478"/>
          <ac:picMkLst>
            <pc:docMk/>
            <pc:sldMk cId="2350231732" sldId="310"/>
            <ac:picMk id="23" creationId="{EFB208C0-2741-9A87-C390-4CA5804E9FE0}"/>
          </ac:picMkLst>
        </pc:picChg>
        <pc:picChg chg="add del mod">
          <ac:chgData name="Mariapaola McGurk" userId="9da246f62044cd9d" providerId="LiveId" clId="{A6D5B473-523D-4CAC-9F27-86EBD69AAD20}" dt="2025-03-25T21:37:28.928" v="650" actId="478"/>
          <ac:picMkLst>
            <pc:docMk/>
            <pc:sldMk cId="2350231732" sldId="310"/>
            <ac:picMk id="26" creationId="{66B7F953-7004-B163-38CD-A9EAB4E33B91}"/>
          </ac:picMkLst>
        </pc:picChg>
      </pc:sldChg>
      <pc:sldChg chg="addSp delSp modSp mod modTransition modAnim">
        <pc:chgData name="Mariapaola McGurk" userId="9da246f62044cd9d" providerId="LiveId" clId="{A6D5B473-523D-4CAC-9F27-86EBD69AAD20}" dt="2025-03-25T21:33:30.111" v="610" actId="478"/>
        <pc:sldMkLst>
          <pc:docMk/>
          <pc:sldMk cId="868908191" sldId="311"/>
        </pc:sldMkLst>
        <pc:picChg chg="add del mod">
          <ac:chgData name="Mariapaola McGurk" userId="9da246f62044cd9d" providerId="LiveId" clId="{A6D5B473-523D-4CAC-9F27-86EBD69AAD20}" dt="2025-03-25T21:31:36.481" v="601" actId="478"/>
          <ac:picMkLst>
            <pc:docMk/>
            <pc:sldMk cId="868908191" sldId="311"/>
            <ac:picMk id="6" creationId="{D6719DEB-9246-41A0-D7BB-DF924309A129}"/>
          </ac:picMkLst>
        </pc:picChg>
        <pc:picChg chg="add del mod">
          <ac:chgData name="Mariapaola McGurk" userId="9da246f62044cd9d" providerId="LiveId" clId="{A6D5B473-523D-4CAC-9F27-86EBD69AAD20}" dt="2025-03-25T20:57:30.235" v="585"/>
          <ac:picMkLst>
            <pc:docMk/>
            <pc:sldMk cId="868908191" sldId="311"/>
            <ac:picMk id="7" creationId="{A1279845-568A-4B14-EBBC-70B696AFDBB2}"/>
          </ac:picMkLst>
        </pc:picChg>
        <pc:picChg chg="add del mod">
          <ac:chgData name="Mariapaola McGurk" userId="9da246f62044cd9d" providerId="LiveId" clId="{A6D5B473-523D-4CAC-9F27-86EBD69AAD20}" dt="2025-03-25T21:27:43.093" v="598" actId="478"/>
          <ac:picMkLst>
            <pc:docMk/>
            <pc:sldMk cId="868908191" sldId="311"/>
            <ac:picMk id="7" creationId="{E52D11E4-CBDE-1F81-639F-BCD6ED94724B}"/>
          </ac:picMkLst>
        </pc:picChg>
        <pc:picChg chg="add del mod">
          <ac:chgData name="Mariapaola McGurk" userId="9da246f62044cd9d" providerId="LiveId" clId="{A6D5B473-523D-4CAC-9F27-86EBD69AAD20}" dt="2025-03-25T21:33:30.111" v="610" actId="478"/>
          <ac:picMkLst>
            <pc:docMk/>
            <pc:sldMk cId="868908191" sldId="311"/>
            <ac:picMk id="8" creationId="{35E811ED-20B8-1ABE-DC12-E485B9773E7C}"/>
          </ac:picMkLst>
        </pc:picChg>
        <pc:picChg chg="add del mod">
          <ac:chgData name="Mariapaola McGurk" userId="9da246f62044cd9d" providerId="LiveId" clId="{A6D5B473-523D-4CAC-9F27-86EBD69AAD20}" dt="2025-03-25T21:33:27.540" v="609" actId="478"/>
          <ac:picMkLst>
            <pc:docMk/>
            <pc:sldMk cId="868908191" sldId="311"/>
            <ac:picMk id="9" creationId="{C85BE03D-8458-CFCC-32BE-A4C7BA154804}"/>
          </ac:picMkLst>
        </pc:picChg>
        <pc:picChg chg="add del mod ord">
          <ac:chgData name="Mariapaola McGurk" userId="9da246f62044cd9d" providerId="LiveId" clId="{A6D5B473-523D-4CAC-9F27-86EBD69AAD20}" dt="2025-03-25T20:58:30.147" v="586"/>
          <ac:picMkLst>
            <pc:docMk/>
            <pc:sldMk cId="868908191" sldId="311"/>
            <ac:picMk id="10" creationId="{FAF20166-3E68-3860-11E9-A7C3612D80DE}"/>
          </ac:picMkLst>
        </pc:picChg>
        <pc:picChg chg="add del mod">
          <ac:chgData name="Mariapaola McGurk" userId="9da246f62044cd9d" providerId="LiveId" clId="{A6D5B473-523D-4CAC-9F27-86EBD69AAD20}" dt="2025-03-25T21:17:23.416" v="587"/>
          <ac:picMkLst>
            <pc:docMk/>
            <pc:sldMk cId="868908191" sldId="311"/>
            <ac:picMk id="12" creationId="{4A348516-35A9-CFA4-8CF1-77EC4FB8B383}"/>
          </ac:picMkLst>
        </pc:picChg>
      </pc:sldChg>
      <pc:sldChg chg="addSp delSp modSp mod modTransition modAnim">
        <pc:chgData name="Mariapaola McGurk" userId="9da246f62044cd9d" providerId="LiveId" clId="{A6D5B473-523D-4CAC-9F27-86EBD69AAD20}" dt="2025-03-25T21:34:21.958" v="622" actId="478"/>
        <pc:sldMkLst>
          <pc:docMk/>
          <pc:sldMk cId="1344307253" sldId="312"/>
        </pc:sldMkLst>
        <pc:graphicFrameChg chg="mod">
          <ac:chgData name="Mariapaola McGurk" userId="9da246f62044cd9d" providerId="LiveId" clId="{A6D5B473-523D-4CAC-9F27-86EBD69AAD20}" dt="2025-03-25T21:34:14.473" v="621"/>
          <ac:graphicFrameMkLst>
            <pc:docMk/>
            <pc:sldMk cId="1344307253" sldId="312"/>
            <ac:graphicFrameMk id="5" creationId="{0EED1EEF-16C1-9535-F9D0-775BD1443EC6}"/>
          </ac:graphicFrameMkLst>
        </pc:graphicFrameChg>
        <pc:picChg chg="add del mod">
          <ac:chgData name="Mariapaola McGurk" userId="9da246f62044cd9d" providerId="LiveId" clId="{A6D5B473-523D-4CAC-9F27-86EBD69AAD20}" dt="2025-03-25T21:34:21.958" v="622" actId="478"/>
          <ac:picMkLst>
            <pc:docMk/>
            <pc:sldMk cId="1344307253" sldId="312"/>
            <ac:picMk id="2" creationId="{A115D5BE-5874-99BB-3D42-7E5D2B1ADED8}"/>
          </ac:picMkLst>
        </pc:picChg>
        <pc:picChg chg="add del mod">
          <ac:chgData name="Mariapaola McGurk" userId="9da246f62044cd9d" providerId="LiveId" clId="{A6D5B473-523D-4CAC-9F27-86EBD69AAD20}" dt="2025-03-25T21:34:21.958" v="622" actId="478"/>
          <ac:picMkLst>
            <pc:docMk/>
            <pc:sldMk cId="1344307253" sldId="312"/>
            <ac:picMk id="3" creationId="{6543CCAF-2CE5-A1FB-6776-361390844328}"/>
          </ac:picMkLst>
        </pc:picChg>
        <pc:picChg chg="add del mod">
          <ac:chgData name="Mariapaola McGurk" userId="9da246f62044cd9d" providerId="LiveId" clId="{A6D5B473-523D-4CAC-9F27-86EBD69AAD20}" dt="2025-03-25T21:34:21.958" v="622" actId="478"/>
          <ac:picMkLst>
            <pc:docMk/>
            <pc:sldMk cId="1344307253" sldId="312"/>
            <ac:picMk id="4" creationId="{B0390896-C1EB-63D3-C50F-D1D2B35E6106}"/>
          </ac:picMkLst>
        </pc:picChg>
        <pc:picChg chg="add del mod">
          <ac:chgData name="Mariapaola McGurk" userId="9da246f62044cd9d" providerId="LiveId" clId="{A6D5B473-523D-4CAC-9F27-86EBD69AAD20}" dt="2025-03-25T21:34:21.958" v="622" actId="478"/>
          <ac:picMkLst>
            <pc:docMk/>
            <pc:sldMk cId="1344307253" sldId="312"/>
            <ac:picMk id="6" creationId="{A1C4190B-17F0-E095-535F-3500F3ECE8E1}"/>
          </ac:picMkLst>
        </pc:picChg>
      </pc:sldChg>
      <pc:sldChg chg="addSp delSp modSp mod modTransition modAnim">
        <pc:chgData name="Mariapaola McGurk" userId="9da246f62044cd9d" providerId="LiveId" clId="{A6D5B473-523D-4CAC-9F27-86EBD69AAD20}" dt="2025-03-25T21:34:47.450" v="626" actId="478"/>
        <pc:sldMkLst>
          <pc:docMk/>
          <pc:sldMk cId="1795355894" sldId="314"/>
        </pc:sldMkLst>
        <pc:graphicFrameChg chg="modGraphic">
          <ac:chgData name="Mariapaola McGurk" userId="9da246f62044cd9d" providerId="LiveId" clId="{A6D5B473-523D-4CAC-9F27-86EBD69AAD20}" dt="2025-02-24T09:46:04.861" v="19" actId="113"/>
          <ac:graphicFrameMkLst>
            <pc:docMk/>
            <pc:sldMk cId="1795355894" sldId="314"/>
            <ac:graphicFrameMk id="2" creationId="{D6CCC9CB-6842-8123-46A4-E03A0FE2A4B5}"/>
          </ac:graphicFrameMkLst>
        </pc:graphicFrameChg>
        <pc:picChg chg="add del mod">
          <ac:chgData name="Mariapaola McGurk" userId="9da246f62044cd9d" providerId="LiveId" clId="{A6D5B473-523D-4CAC-9F27-86EBD69AAD20}" dt="2025-03-25T21:34:47.450" v="626" actId="478"/>
          <ac:picMkLst>
            <pc:docMk/>
            <pc:sldMk cId="1795355894" sldId="314"/>
            <ac:picMk id="3" creationId="{82D69BCF-BF98-5D6F-00A3-653E9219D5DB}"/>
          </ac:picMkLst>
        </pc:picChg>
        <pc:picChg chg="add del mod">
          <ac:chgData name="Mariapaola McGurk" userId="9da246f62044cd9d" providerId="LiveId" clId="{A6D5B473-523D-4CAC-9F27-86EBD69AAD20}" dt="2025-03-25T21:34:47.450" v="626" actId="478"/>
          <ac:picMkLst>
            <pc:docMk/>
            <pc:sldMk cId="1795355894" sldId="314"/>
            <ac:picMk id="4" creationId="{B35CAE88-DA3C-8599-5E2D-CF4D069F9192}"/>
          </ac:picMkLst>
        </pc:picChg>
        <pc:picChg chg="add del mod">
          <ac:chgData name="Mariapaola McGurk" userId="9da246f62044cd9d" providerId="LiveId" clId="{A6D5B473-523D-4CAC-9F27-86EBD69AAD20}" dt="2025-03-25T21:34:47.450" v="626" actId="478"/>
          <ac:picMkLst>
            <pc:docMk/>
            <pc:sldMk cId="1795355894" sldId="314"/>
            <ac:picMk id="5" creationId="{8E4793CA-121F-4AD0-E7BD-7D0EA30AEE26}"/>
          </ac:picMkLst>
        </pc:picChg>
        <pc:picChg chg="add del mod">
          <ac:chgData name="Mariapaola McGurk" userId="9da246f62044cd9d" providerId="LiveId" clId="{A6D5B473-523D-4CAC-9F27-86EBD69AAD20}" dt="2025-03-25T21:34:47.450" v="626" actId="478"/>
          <ac:picMkLst>
            <pc:docMk/>
            <pc:sldMk cId="1795355894" sldId="314"/>
            <ac:picMk id="6" creationId="{6FE31023-7CB6-2C4D-778E-E1E502A9E8E6}"/>
          </ac:picMkLst>
        </pc:picChg>
      </pc:sldChg>
      <pc:sldChg chg="addSp delSp modSp mod modTransition modAnim">
        <pc:chgData name="Mariapaola McGurk" userId="9da246f62044cd9d" providerId="LiveId" clId="{A6D5B473-523D-4CAC-9F27-86EBD69AAD20}" dt="2025-03-25T21:34:33.016" v="624" actId="478"/>
        <pc:sldMkLst>
          <pc:docMk/>
          <pc:sldMk cId="2539738309" sldId="315"/>
        </pc:sldMkLst>
        <pc:picChg chg="add del mod">
          <ac:chgData name="Mariapaola McGurk" userId="9da246f62044cd9d" providerId="LiveId" clId="{A6D5B473-523D-4CAC-9F27-86EBD69AAD20}" dt="2025-03-25T21:34:33.016" v="624" actId="478"/>
          <ac:picMkLst>
            <pc:docMk/>
            <pc:sldMk cId="2539738309" sldId="315"/>
            <ac:picMk id="4" creationId="{EB4D3593-3A7E-5FF0-80BB-FC1642057C90}"/>
          </ac:picMkLst>
        </pc:picChg>
        <pc:picChg chg="add del mod">
          <ac:chgData name="Mariapaola McGurk" userId="9da246f62044cd9d" providerId="LiveId" clId="{A6D5B473-523D-4CAC-9F27-86EBD69AAD20}" dt="2025-03-25T21:34:33.016" v="624" actId="478"/>
          <ac:picMkLst>
            <pc:docMk/>
            <pc:sldMk cId="2539738309" sldId="315"/>
            <ac:picMk id="5" creationId="{1F5492DD-813D-2671-AB47-D87C126E1C49}"/>
          </ac:picMkLst>
        </pc:picChg>
        <pc:picChg chg="add del mod">
          <ac:chgData name="Mariapaola McGurk" userId="9da246f62044cd9d" providerId="LiveId" clId="{A6D5B473-523D-4CAC-9F27-86EBD69AAD20}" dt="2025-03-25T21:34:33.016" v="624" actId="478"/>
          <ac:picMkLst>
            <pc:docMk/>
            <pc:sldMk cId="2539738309" sldId="315"/>
            <ac:picMk id="6" creationId="{9DEF31AE-A233-771D-A920-A0755FB44042}"/>
          </ac:picMkLst>
        </pc:picChg>
        <pc:picChg chg="add del mod">
          <ac:chgData name="Mariapaola McGurk" userId="9da246f62044cd9d" providerId="LiveId" clId="{A6D5B473-523D-4CAC-9F27-86EBD69AAD20}" dt="2025-03-25T21:34:33.016" v="624" actId="478"/>
          <ac:picMkLst>
            <pc:docMk/>
            <pc:sldMk cId="2539738309" sldId="315"/>
            <ac:picMk id="7" creationId="{28EF9CCD-5BF1-EAEF-0D4B-9B9A1AE129D3}"/>
          </ac:picMkLst>
        </pc:picChg>
      </pc:sldChg>
      <pc:sldChg chg="addSp delSp modSp mod modTransition modAnim">
        <pc:chgData name="Mariapaola McGurk" userId="9da246f62044cd9d" providerId="LiveId" clId="{A6D5B473-523D-4CAC-9F27-86EBD69AAD20}" dt="2025-03-25T21:34:09.334" v="620" actId="478"/>
        <pc:sldMkLst>
          <pc:docMk/>
          <pc:sldMk cId="560088551" sldId="320"/>
        </pc:sldMkLst>
        <pc:spChg chg="mod">
          <ac:chgData name="Mariapaola McGurk" userId="9da246f62044cd9d" providerId="LiveId" clId="{A6D5B473-523D-4CAC-9F27-86EBD69AAD20}" dt="2025-02-24T09:43:07.647" v="5" actId="121"/>
          <ac:spMkLst>
            <pc:docMk/>
            <pc:sldMk cId="560088551" sldId="320"/>
            <ac:spMk id="6" creationId="{A3C84CF6-0C0B-7CDD-813F-BA71BD60CB45}"/>
          </ac:spMkLst>
        </pc:spChg>
        <pc:picChg chg="add del mod">
          <ac:chgData name="Mariapaola McGurk" userId="9da246f62044cd9d" providerId="LiveId" clId="{A6D5B473-523D-4CAC-9F27-86EBD69AAD20}" dt="2025-03-25T21:34:09.334" v="620" actId="478"/>
          <ac:picMkLst>
            <pc:docMk/>
            <pc:sldMk cId="560088551" sldId="320"/>
            <ac:picMk id="3" creationId="{ACB5C41D-291E-59B8-191D-34565EE2EF3A}"/>
          </ac:picMkLst>
        </pc:picChg>
        <pc:picChg chg="add del mod">
          <ac:chgData name="Mariapaola McGurk" userId="9da246f62044cd9d" providerId="LiveId" clId="{A6D5B473-523D-4CAC-9F27-86EBD69AAD20}" dt="2025-03-25T21:34:09.334" v="620" actId="478"/>
          <ac:picMkLst>
            <pc:docMk/>
            <pc:sldMk cId="560088551" sldId="320"/>
            <ac:picMk id="4" creationId="{01BB7025-6CB0-B559-263C-843B931212E4}"/>
          </ac:picMkLst>
        </pc:picChg>
        <pc:picChg chg="add del mod">
          <ac:chgData name="Mariapaola McGurk" userId="9da246f62044cd9d" providerId="LiveId" clId="{A6D5B473-523D-4CAC-9F27-86EBD69AAD20}" dt="2025-03-25T21:34:09.334" v="620" actId="478"/>
          <ac:picMkLst>
            <pc:docMk/>
            <pc:sldMk cId="560088551" sldId="320"/>
            <ac:picMk id="5" creationId="{DD169A8A-24AB-7BE8-8BFE-976F1E2B15D3}"/>
          </ac:picMkLst>
        </pc:picChg>
        <pc:picChg chg="add del mod">
          <ac:chgData name="Mariapaola McGurk" userId="9da246f62044cd9d" providerId="LiveId" clId="{A6D5B473-523D-4CAC-9F27-86EBD69AAD20}" dt="2025-03-25T21:34:09.334" v="620" actId="478"/>
          <ac:picMkLst>
            <pc:docMk/>
            <pc:sldMk cId="560088551" sldId="320"/>
            <ac:picMk id="7" creationId="{E6F4D9BD-1DB3-C3AF-7460-0AE0D8A4D35B}"/>
          </ac:picMkLst>
        </pc:picChg>
      </pc:sldChg>
      <pc:sldChg chg="addSp delSp modSp mod modTransition modAnim">
        <pc:chgData name="Mariapaola McGurk" userId="9da246f62044cd9d" providerId="LiveId" clId="{A6D5B473-523D-4CAC-9F27-86EBD69AAD20}" dt="2025-03-25T21:36:11.812" v="641" actId="478"/>
        <pc:sldMkLst>
          <pc:docMk/>
          <pc:sldMk cId="1503034099" sldId="322"/>
        </pc:sldMkLst>
        <pc:spChg chg="mod">
          <ac:chgData name="Mariapaola McGurk" userId="9da246f62044cd9d" providerId="LiveId" clId="{A6D5B473-523D-4CAC-9F27-86EBD69AAD20}" dt="2025-02-24T09:50:35.111" v="294" actId="113"/>
          <ac:spMkLst>
            <pc:docMk/>
            <pc:sldMk cId="1503034099" sldId="322"/>
            <ac:spMk id="27" creationId="{B4186CB6-ECD4-4BA9-E63A-2E38D27EE644}"/>
          </ac:spMkLst>
        </pc:spChg>
        <pc:spChg chg="mod">
          <ac:chgData name="Mariapaola McGurk" userId="9da246f62044cd9d" providerId="LiveId" clId="{A6D5B473-523D-4CAC-9F27-86EBD69AAD20}" dt="2025-02-24T09:50:49.245" v="295" actId="113"/>
          <ac:spMkLst>
            <pc:docMk/>
            <pc:sldMk cId="1503034099" sldId="322"/>
            <ac:spMk id="28" creationId="{56EC3FE9-F90F-7F8B-5580-586750828AC8}"/>
          </ac:spMkLst>
        </pc:spChg>
        <pc:spChg chg="mod">
          <ac:chgData name="Mariapaola McGurk" userId="9da246f62044cd9d" providerId="LiveId" clId="{A6D5B473-523D-4CAC-9F27-86EBD69AAD20}" dt="2025-02-24T09:50:26.027" v="293" actId="113"/>
          <ac:spMkLst>
            <pc:docMk/>
            <pc:sldMk cId="1503034099" sldId="322"/>
            <ac:spMk id="29" creationId="{740932CA-6D66-A179-5FA3-078CB3E45649}"/>
          </ac:spMkLst>
        </pc:spChg>
        <pc:picChg chg="add del mod">
          <ac:chgData name="Mariapaola McGurk" userId="9da246f62044cd9d" providerId="LiveId" clId="{A6D5B473-523D-4CAC-9F27-86EBD69AAD20}" dt="2025-03-25T21:36:11.812" v="641" actId="478"/>
          <ac:picMkLst>
            <pc:docMk/>
            <pc:sldMk cId="1503034099" sldId="322"/>
            <ac:picMk id="2" creationId="{BF8DB3D4-2AE8-8CF4-6E37-D93E8E566AA0}"/>
          </ac:picMkLst>
        </pc:picChg>
        <pc:picChg chg="add del mod">
          <ac:chgData name="Mariapaola McGurk" userId="9da246f62044cd9d" providerId="LiveId" clId="{A6D5B473-523D-4CAC-9F27-86EBD69AAD20}" dt="2025-03-25T21:36:11.812" v="641" actId="478"/>
          <ac:picMkLst>
            <pc:docMk/>
            <pc:sldMk cId="1503034099" sldId="322"/>
            <ac:picMk id="3" creationId="{6CD181F2-8513-052A-F09A-2D9474CB28CB}"/>
          </ac:picMkLst>
        </pc:picChg>
        <pc:picChg chg="add del mod">
          <ac:chgData name="Mariapaola McGurk" userId="9da246f62044cd9d" providerId="LiveId" clId="{A6D5B473-523D-4CAC-9F27-86EBD69AAD20}" dt="2025-03-25T21:36:11.812" v="641" actId="478"/>
          <ac:picMkLst>
            <pc:docMk/>
            <pc:sldMk cId="1503034099" sldId="322"/>
            <ac:picMk id="4" creationId="{DA7AD651-5E48-6F91-55D4-C1FD2F614E6C}"/>
          </ac:picMkLst>
        </pc:picChg>
        <pc:picChg chg="add del mod">
          <ac:chgData name="Mariapaola McGurk" userId="9da246f62044cd9d" providerId="LiveId" clId="{A6D5B473-523D-4CAC-9F27-86EBD69AAD20}" dt="2025-03-25T21:36:11.812" v="641" actId="478"/>
          <ac:picMkLst>
            <pc:docMk/>
            <pc:sldMk cId="1503034099" sldId="322"/>
            <ac:picMk id="30" creationId="{9549C3AA-1999-0D75-71C3-5C8B0895F28C}"/>
          </ac:picMkLst>
        </pc:picChg>
      </pc:sldChg>
      <pc:sldChg chg="addSp delSp modSp mod modTransition modAnim">
        <pc:chgData name="Mariapaola McGurk" userId="9da246f62044cd9d" providerId="LiveId" clId="{A6D5B473-523D-4CAC-9F27-86EBD69AAD20}" dt="2025-03-25T21:36:24.387" v="643" actId="478"/>
        <pc:sldMkLst>
          <pc:docMk/>
          <pc:sldMk cId="1820133974" sldId="323"/>
        </pc:sldMkLst>
        <pc:picChg chg="add del mod">
          <ac:chgData name="Mariapaola McGurk" userId="9da246f62044cd9d" providerId="LiveId" clId="{A6D5B473-523D-4CAC-9F27-86EBD69AAD20}" dt="2025-03-25T21:36:24.387" v="643" actId="478"/>
          <ac:picMkLst>
            <pc:docMk/>
            <pc:sldMk cId="1820133974" sldId="323"/>
            <ac:picMk id="3" creationId="{7D34C3C1-A8CE-2F99-4100-39EE6C56D4C5}"/>
          </ac:picMkLst>
        </pc:picChg>
        <pc:picChg chg="add del mod">
          <ac:chgData name="Mariapaola McGurk" userId="9da246f62044cd9d" providerId="LiveId" clId="{A6D5B473-523D-4CAC-9F27-86EBD69AAD20}" dt="2025-03-25T21:36:24.387" v="643" actId="478"/>
          <ac:picMkLst>
            <pc:docMk/>
            <pc:sldMk cId="1820133974" sldId="323"/>
            <ac:picMk id="5" creationId="{EC93EA9D-C9BC-92B7-02BD-2167FD2E4266}"/>
          </ac:picMkLst>
        </pc:picChg>
        <pc:picChg chg="add del mod">
          <ac:chgData name="Mariapaola McGurk" userId="9da246f62044cd9d" providerId="LiveId" clId="{A6D5B473-523D-4CAC-9F27-86EBD69AAD20}" dt="2025-03-25T21:36:24.387" v="643" actId="478"/>
          <ac:picMkLst>
            <pc:docMk/>
            <pc:sldMk cId="1820133974" sldId="323"/>
            <ac:picMk id="6" creationId="{A8594436-5E0F-AED9-1681-BB1379F264B2}"/>
          </ac:picMkLst>
        </pc:picChg>
        <pc:picChg chg="add del mod">
          <ac:chgData name="Mariapaola McGurk" userId="9da246f62044cd9d" providerId="LiveId" clId="{A6D5B473-523D-4CAC-9F27-86EBD69AAD20}" dt="2025-03-25T21:36:24.387" v="643" actId="478"/>
          <ac:picMkLst>
            <pc:docMk/>
            <pc:sldMk cId="1820133974" sldId="323"/>
            <ac:picMk id="7" creationId="{A9D30695-F1A2-E4E6-9BF3-6172B1B9BB71}"/>
          </ac:picMkLst>
        </pc:picChg>
      </pc:sldChg>
      <pc:sldChg chg="addSp delSp modSp mod modTransition modAnim">
        <pc:chgData name="Mariapaola McGurk" userId="9da246f62044cd9d" providerId="LiveId" clId="{A6D5B473-523D-4CAC-9F27-86EBD69AAD20}" dt="2025-03-25T21:36:49.920" v="648" actId="478"/>
        <pc:sldMkLst>
          <pc:docMk/>
          <pc:sldMk cId="3489061296" sldId="324"/>
        </pc:sldMkLst>
        <pc:picChg chg="add del mod ord">
          <ac:chgData name="Mariapaola McGurk" userId="9da246f62044cd9d" providerId="LiveId" clId="{A6D5B473-523D-4CAC-9F27-86EBD69AAD20}" dt="2025-03-25T21:36:36.743" v="645" actId="478"/>
          <ac:picMkLst>
            <pc:docMk/>
            <pc:sldMk cId="3489061296" sldId="324"/>
            <ac:picMk id="3" creationId="{DCBD0A85-1ECC-832E-C792-0EB25107AE47}"/>
          </ac:picMkLst>
        </pc:picChg>
        <pc:picChg chg="add del mod">
          <ac:chgData name="Mariapaola McGurk" userId="9da246f62044cd9d" providerId="LiveId" clId="{A6D5B473-523D-4CAC-9F27-86EBD69AAD20}" dt="2025-03-25T21:36:49.920" v="648" actId="478"/>
          <ac:picMkLst>
            <pc:docMk/>
            <pc:sldMk cId="3489061296" sldId="324"/>
            <ac:picMk id="4" creationId="{3490F96C-DEA3-F253-E4B1-B0A9CC0F7C3B}"/>
          </ac:picMkLst>
        </pc:picChg>
        <pc:picChg chg="add del mod">
          <ac:chgData name="Mariapaola McGurk" userId="9da246f62044cd9d" providerId="LiveId" clId="{A6D5B473-523D-4CAC-9F27-86EBD69AAD20}" dt="2025-03-25T21:36:35.291" v="644" actId="478"/>
          <ac:picMkLst>
            <pc:docMk/>
            <pc:sldMk cId="3489061296" sldId="324"/>
            <ac:picMk id="6" creationId="{61FF55B7-3F83-C687-815E-4386A3A7EA5B}"/>
          </ac:picMkLst>
        </pc:picChg>
        <pc:picChg chg="add del mod">
          <ac:chgData name="Mariapaola McGurk" userId="9da246f62044cd9d" providerId="LiveId" clId="{A6D5B473-523D-4CAC-9F27-86EBD69AAD20}" dt="2025-03-25T21:36:46.657" v="647" actId="478"/>
          <ac:picMkLst>
            <pc:docMk/>
            <pc:sldMk cId="3489061296" sldId="324"/>
            <ac:picMk id="7" creationId="{C34C8CEC-6778-D3E1-590B-8512B0C06B42}"/>
          </ac:picMkLst>
        </pc:picChg>
        <pc:picChg chg="add del mod">
          <ac:chgData name="Mariapaola McGurk" userId="9da246f62044cd9d" providerId="LiveId" clId="{A6D5B473-523D-4CAC-9F27-86EBD69AAD20}" dt="2025-03-25T21:36:41.623" v="646" actId="478"/>
          <ac:picMkLst>
            <pc:docMk/>
            <pc:sldMk cId="3489061296" sldId="324"/>
            <ac:picMk id="8" creationId="{9EAF76D3-8DD7-2FBB-C898-1BEDF6FC7A8F}"/>
          </ac:picMkLst>
        </pc:picChg>
      </pc:sldChg>
      <pc:sldChg chg="addSp delSp modSp mod modTransition modAnim">
        <pc:chgData name="Mariapaola McGurk" userId="9da246f62044cd9d" providerId="LiveId" clId="{A6D5B473-523D-4CAC-9F27-86EBD69AAD20}" dt="2025-03-25T21:33:36.543" v="611" actId="478"/>
        <pc:sldMkLst>
          <pc:docMk/>
          <pc:sldMk cId="982360391" sldId="325"/>
        </pc:sldMkLst>
        <pc:spChg chg="mod">
          <ac:chgData name="Mariapaola McGurk" userId="9da246f62044cd9d" providerId="LiveId" clId="{A6D5B473-523D-4CAC-9F27-86EBD69AAD20}" dt="2025-02-24T09:42:16.405" v="1" actId="113"/>
          <ac:spMkLst>
            <pc:docMk/>
            <pc:sldMk cId="982360391" sldId="325"/>
            <ac:spMk id="5" creationId="{A9797DE8-49BA-18C3-97CF-DB8F3852CB7E}"/>
          </ac:spMkLst>
        </pc:spChg>
        <pc:picChg chg="add del mod">
          <ac:chgData name="Mariapaola McGurk" userId="9da246f62044cd9d" providerId="LiveId" clId="{A6D5B473-523D-4CAC-9F27-86EBD69AAD20}" dt="2025-03-25T21:33:36.543" v="611" actId="478"/>
          <ac:picMkLst>
            <pc:docMk/>
            <pc:sldMk cId="982360391" sldId="325"/>
            <ac:picMk id="6" creationId="{8A5C0FD3-FD98-A50B-2773-3DDD879E5B02}"/>
          </ac:picMkLst>
        </pc:picChg>
        <pc:picChg chg="add del mod">
          <ac:chgData name="Mariapaola McGurk" userId="9da246f62044cd9d" providerId="LiveId" clId="{A6D5B473-523D-4CAC-9F27-86EBD69AAD20}" dt="2025-03-25T21:33:06.606" v="605" actId="478"/>
          <ac:picMkLst>
            <pc:docMk/>
            <pc:sldMk cId="982360391" sldId="325"/>
            <ac:picMk id="7" creationId="{5F3D93E3-F2D2-A28F-25DB-E4739B99C8AD}"/>
          </ac:picMkLst>
        </pc:picChg>
        <pc:picChg chg="add del mod">
          <ac:chgData name="Mariapaola McGurk" userId="9da246f62044cd9d" providerId="LiveId" clId="{A6D5B473-523D-4CAC-9F27-86EBD69AAD20}" dt="2025-03-25T21:32:58.464" v="604" actId="478"/>
          <ac:picMkLst>
            <pc:docMk/>
            <pc:sldMk cId="982360391" sldId="325"/>
            <ac:picMk id="8" creationId="{ABCF1869-AC85-DB51-5F63-DEB949549024}"/>
          </ac:picMkLst>
        </pc:picChg>
      </pc:sldChg>
      <pc:sldChg chg="addSp delSp modSp mod modTransition modAnim">
        <pc:chgData name="Mariapaola McGurk" userId="9da246f62044cd9d" providerId="LiveId" clId="{A6D5B473-523D-4CAC-9F27-86EBD69AAD20}" dt="2025-03-25T21:34:55.963" v="627" actId="478"/>
        <pc:sldMkLst>
          <pc:docMk/>
          <pc:sldMk cId="2428917419" sldId="326"/>
        </pc:sldMkLst>
        <pc:picChg chg="add del mod">
          <ac:chgData name="Mariapaola McGurk" userId="9da246f62044cd9d" providerId="LiveId" clId="{A6D5B473-523D-4CAC-9F27-86EBD69AAD20}" dt="2025-03-25T21:34:55.963" v="627" actId="478"/>
          <ac:picMkLst>
            <pc:docMk/>
            <pc:sldMk cId="2428917419" sldId="326"/>
            <ac:picMk id="3" creationId="{6CC22E3B-654A-A0FA-9C10-1C5C0512FF07}"/>
          </ac:picMkLst>
        </pc:picChg>
        <pc:picChg chg="add del mod">
          <ac:chgData name="Mariapaola McGurk" userId="9da246f62044cd9d" providerId="LiveId" clId="{A6D5B473-523D-4CAC-9F27-86EBD69AAD20}" dt="2025-03-25T21:34:55.963" v="627" actId="478"/>
          <ac:picMkLst>
            <pc:docMk/>
            <pc:sldMk cId="2428917419" sldId="326"/>
            <ac:picMk id="4" creationId="{FAAB0ADC-4284-C1AF-7917-79C619217A0F}"/>
          </ac:picMkLst>
        </pc:picChg>
        <pc:picChg chg="add del mod">
          <ac:chgData name="Mariapaola McGurk" userId="9da246f62044cd9d" providerId="LiveId" clId="{A6D5B473-523D-4CAC-9F27-86EBD69AAD20}" dt="2025-03-25T21:34:55.963" v="627" actId="478"/>
          <ac:picMkLst>
            <pc:docMk/>
            <pc:sldMk cId="2428917419" sldId="326"/>
            <ac:picMk id="5" creationId="{8C3E0348-2816-7F7C-8B54-E4A0ABCBBAD8}"/>
          </ac:picMkLst>
        </pc:picChg>
        <pc:picChg chg="add del mod">
          <ac:chgData name="Mariapaola McGurk" userId="9da246f62044cd9d" providerId="LiveId" clId="{A6D5B473-523D-4CAC-9F27-86EBD69AAD20}" dt="2025-03-25T21:34:55.963" v="627" actId="478"/>
          <ac:picMkLst>
            <pc:docMk/>
            <pc:sldMk cId="2428917419" sldId="326"/>
            <ac:picMk id="6" creationId="{351B9037-CA8C-9149-C402-28B0ED0DC9DA}"/>
          </ac:picMkLst>
        </pc:picChg>
      </pc:sldChg>
      <pc:sldChg chg="addSp delSp modSp mod modTransition modAnim">
        <pc:chgData name="Mariapaola McGurk" userId="9da246f62044cd9d" providerId="LiveId" clId="{A6D5B473-523D-4CAC-9F27-86EBD69AAD20}" dt="2025-03-25T21:35:15.798" v="630" actId="478"/>
        <pc:sldMkLst>
          <pc:docMk/>
          <pc:sldMk cId="2540308768" sldId="328"/>
        </pc:sldMkLst>
        <pc:picChg chg="add del mod">
          <ac:chgData name="Mariapaola McGurk" userId="9da246f62044cd9d" providerId="LiveId" clId="{A6D5B473-523D-4CAC-9F27-86EBD69AAD20}" dt="2025-03-25T21:35:15.798" v="630" actId="478"/>
          <ac:picMkLst>
            <pc:docMk/>
            <pc:sldMk cId="2540308768" sldId="328"/>
            <ac:picMk id="2" creationId="{384D33AF-A5B9-F374-BF73-052B0E48B259}"/>
          </ac:picMkLst>
        </pc:picChg>
        <pc:picChg chg="add del mod">
          <ac:chgData name="Mariapaola McGurk" userId="9da246f62044cd9d" providerId="LiveId" clId="{A6D5B473-523D-4CAC-9F27-86EBD69AAD20}" dt="2025-03-25T21:35:15.798" v="630" actId="478"/>
          <ac:picMkLst>
            <pc:docMk/>
            <pc:sldMk cId="2540308768" sldId="328"/>
            <ac:picMk id="4" creationId="{A3FA7502-D33A-9B66-E88D-EFE822CEFED4}"/>
          </ac:picMkLst>
        </pc:picChg>
        <pc:picChg chg="add del mod">
          <ac:chgData name="Mariapaola McGurk" userId="9da246f62044cd9d" providerId="LiveId" clId="{A6D5B473-523D-4CAC-9F27-86EBD69AAD20}" dt="2025-03-25T21:35:15.798" v="630" actId="478"/>
          <ac:picMkLst>
            <pc:docMk/>
            <pc:sldMk cId="2540308768" sldId="328"/>
            <ac:picMk id="6" creationId="{173413D1-A4A2-32A0-88F3-DCFDC05BA1AB}"/>
          </ac:picMkLst>
        </pc:picChg>
        <pc:picChg chg="add del mod">
          <ac:chgData name="Mariapaola McGurk" userId="9da246f62044cd9d" providerId="LiveId" clId="{A6D5B473-523D-4CAC-9F27-86EBD69AAD20}" dt="2025-03-25T21:35:15.798" v="630" actId="478"/>
          <ac:picMkLst>
            <pc:docMk/>
            <pc:sldMk cId="2540308768" sldId="328"/>
            <ac:picMk id="7" creationId="{D522574D-1880-2B08-9775-376FCB55B967}"/>
          </ac:picMkLst>
        </pc:picChg>
      </pc:sldChg>
      <pc:sldChg chg="addSp delSp modSp mod modTransition modAnim">
        <pc:chgData name="Mariapaola McGurk" userId="9da246f62044cd9d" providerId="LiveId" clId="{A6D5B473-523D-4CAC-9F27-86EBD69AAD20}" dt="2025-03-25T21:36:06.749" v="640" actId="478"/>
        <pc:sldMkLst>
          <pc:docMk/>
          <pc:sldMk cId="3891937717" sldId="329"/>
        </pc:sldMkLst>
        <pc:picChg chg="add del mod">
          <ac:chgData name="Mariapaola McGurk" userId="9da246f62044cd9d" providerId="LiveId" clId="{A6D5B473-523D-4CAC-9F27-86EBD69AAD20}" dt="2025-03-25T21:36:06.749" v="640" actId="478"/>
          <ac:picMkLst>
            <pc:docMk/>
            <pc:sldMk cId="3891937717" sldId="329"/>
            <ac:picMk id="4" creationId="{48A8D6E6-2429-6870-D7B0-CF1C8A855BED}"/>
          </ac:picMkLst>
        </pc:picChg>
        <pc:picChg chg="add del mod">
          <ac:chgData name="Mariapaola McGurk" userId="9da246f62044cd9d" providerId="LiveId" clId="{A6D5B473-523D-4CAC-9F27-86EBD69AAD20}" dt="2025-03-25T21:36:06.749" v="640" actId="478"/>
          <ac:picMkLst>
            <pc:docMk/>
            <pc:sldMk cId="3891937717" sldId="329"/>
            <ac:picMk id="6" creationId="{CAC0E313-0FA3-650F-E864-B68232F14E6E}"/>
          </ac:picMkLst>
        </pc:picChg>
        <pc:picChg chg="add del mod">
          <ac:chgData name="Mariapaola McGurk" userId="9da246f62044cd9d" providerId="LiveId" clId="{A6D5B473-523D-4CAC-9F27-86EBD69AAD20}" dt="2025-03-25T21:36:06.749" v="640" actId="478"/>
          <ac:picMkLst>
            <pc:docMk/>
            <pc:sldMk cId="3891937717" sldId="329"/>
            <ac:picMk id="7" creationId="{0D48522C-67FE-924C-766A-060C55783598}"/>
          </ac:picMkLst>
        </pc:picChg>
        <pc:picChg chg="add del mod">
          <ac:chgData name="Mariapaola McGurk" userId="9da246f62044cd9d" providerId="LiveId" clId="{A6D5B473-523D-4CAC-9F27-86EBD69AAD20}" dt="2025-03-25T21:36:06.749" v="640" actId="478"/>
          <ac:picMkLst>
            <pc:docMk/>
            <pc:sldMk cId="3891937717" sldId="329"/>
            <ac:picMk id="8" creationId="{91F2D0BF-9E5E-EF96-245B-10EBF3D8353C}"/>
          </ac:picMkLst>
        </pc:picChg>
      </pc:sldChg>
      <pc:sldChg chg="addSp delSp modSp mod modTransition modAnim">
        <pc:chgData name="Mariapaola McGurk" userId="9da246f62044cd9d" providerId="LiveId" clId="{A6D5B473-523D-4CAC-9F27-86EBD69AAD20}" dt="2025-03-25T21:34:38.314" v="625" actId="478"/>
        <pc:sldMkLst>
          <pc:docMk/>
          <pc:sldMk cId="285408578" sldId="330"/>
        </pc:sldMkLst>
        <pc:picChg chg="add del mod">
          <ac:chgData name="Mariapaola McGurk" userId="9da246f62044cd9d" providerId="LiveId" clId="{A6D5B473-523D-4CAC-9F27-86EBD69AAD20}" dt="2025-03-25T21:34:38.314" v="625" actId="478"/>
          <ac:picMkLst>
            <pc:docMk/>
            <pc:sldMk cId="285408578" sldId="330"/>
            <ac:picMk id="3" creationId="{6145C97F-6A18-2C8E-BBD9-8629A5E2B42D}"/>
          </ac:picMkLst>
        </pc:picChg>
        <pc:picChg chg="add del mod">
          <ac:chgData name="Mariapaola McGurk" userId="9da246f62044cd9d" providerId="LiveId" clId="{A6D5B473-523D-4CAC-9F27-86EBD69AAD20}" dt="2025-03-25T21:34:38.314" v="625" actId="478"/>
          <ac:picMkLst>
            <pc:docMk/>
            <pc:sldMk cId="285408578" sldId="330"/>
            <ac:picMk id="4" creationId="{7B8B3C91-1E5B-17DE-2F38-3BA578F44B02}"/>
          </ac:picMkLst>
        </pc:picChg>
        <pc:picChg chg="add del mod">
          <ac:chgData name="Mariapaola McGurk" userId="9da246f62044cd9d" providerId="LiveId" clId="{A6D5B473-523D-4CAC-9F27-86EBD69AAD20}" dt="2025-03-25T21:34:38.314" v="625" actId="478"/>
          <ac:picMkLst>
            <pc:docMk/>
            <pc:sldMk cId="285408578" sldId="330"/>
            <ac:picMk id="5" creationId="{DA3104CE-8824-9DFD-F65A-B8304C330E11}"/>
          </ac:picMkLst>
        </pc:picChg>
        <pc:picChg chg="add del mod">
          <ac:chgData name="Mariapaola McGurk" userId="9da246f62044cd9d" providerId="LiveId" clId="{A6D5B473-523D-4CAC-9F27-86EBD69AAD20}" dt="2025-03-25T21:34:38.314" v="625" actId="478"/>
          <ac:picMkLst>
            <pc:docMk/>
            <pc:sldMk cId="285408578" sldId="330"/>
            <ac:picMk id="6" creationId="{1EC3252F-10B0-F60A-82F4-ABA465D5A154}"/>
          </ac:picMkLst>
        </pc:picChg>
      </pc:sldChg>
      <pc:sldChg chg="addSp delSp modSp mod modTransition modAnim">
        <pc:chgData name="Mariapaola McGurk" userId="9da246f62044cd9d" providerId="LiveId" clId="{A6D5B473-523D-4CAC-9F27-86EBD69AAD20}" dt="2025-03-25T21:35:04.326" v="628" actId="478"/>
        <pc:sldMkLst>
          <pc:docMk/>
          <pc:sldMk cId="26777588" sldId="331"/>
        </pc:sldMkLst>
        <pc:spChg chg="mod">
          <ac:chgData name="Mariapaola McGurk" userId="9da246f62044cd9d" providerId="LiveId" clId="{A6D5B473-523D-4CAC-9F27-86EBD69AAD20}" dt="2025-02-24T09:47:03.628" v="74" actId="20577"/>
          <ac:spMkLst>
            <pc:docMk/>
            <pc:sldMk cId="26777588" sldId="331"/>
            <ac:spMk id="2" creationId="{1B80952C-FC85-F155-66E2-EB233D32A221}"/>
          </ac:spMkLst>
        </pc:spChg>
        <pc:spChg chg="mod">
          <ac:chgData name="Mariapaola McGurk" userId="9da246f62044cd9d" providerId="LiveId" clId="{A6D5B473-523D-4CAC-9F27-86EBD69AAD20}" dt="2025-02-24T09:46:36.435" v="39" actId="404"/>
          <ac:spMkLst>
            <pc:docMk/>
            <pc:sldMk cId="26777588" sldId="331"/>
            <ac:spMk id="4" creationId="{0D6F837F-D550-39B4-C0A4-DE4D1E068027}"/>
          </ac:spMkLst>
        </pc:spChg>
        <pc:spChg chg="mod">
          <ac:chgData name="Mariapaola McGurk" userId="9da246f62044cd9d" providerId="LiveId" clId="{A6D5B473-523D-4CAC-9F27-86EBD69AAD20}" dt="2025-02-24T09:49:04.141" v="279" actId="404"/>
          <ac:spMkLst>
            <pc:docMk/>
            <pc:sldMk cId="26777588" sldId="331"/>
            <ac:spMk id="5" creationId="{1490D4EC-DD3A-244D-3D6B-1EEBB0FC0716}"/>
          </ac:spMkLst>
        </pc:spChg>
        <pc:spChg chg="mod">
          <ac:chgData name="Mariapaola McGurk" userId="9da246f62044cd9d" providerId="LiveId" clId="{A6D5B473-523D-4CAC-9F27-86EBD69AAD20}" dt="2025-02-24T09:47:20.993" v="90" actId="404"/>
          <ac:spMkLst>
            <pc:docMk/>
            <pc:sldMk cId="26777588" sldId="331"/>
            <ac:spMk id="6" creationId="{E6F76203-9AD2-08C4-B463-340120370A7C}"/>
          </ac:spMkLst>
        </pc:spChg>
        <pc:spChg chg="mod">
          <ac:chgData name="Mariapaola McGurk" userId="9da246f62044cd9d" providerId="LiveId" clId="{A6D5B473-523D-4CAC-9F27-86EBD69AAD20}" dt="2025-02-24T09:49:14.789" v="290" actId="20577"/>
          <ac:spMkLst>
            <pc:docMk/>
            <pc:sldMk cId="26777588" sldId="331"/>
            <ac:spMk id="7" creationId="{1F4F103D-95B3-052F-CC41-F613440B4431}"/>
          </ac:spMkLst>
        </pc:spChg>
        <pc:spChg chg="mod">
          <ac:chgData name="Mariapaola McGurk" userId="9da246f62044cd9d" providerId="LiveId" clId="{A6D5B473-523D-4CAC-9F27-86EBD69AAD20}" dt="2025-02-24T09:47:31.400" v="106" actId="404"/>
          <ac:spMkLst>
            <pc:docMk/>
            <pc:sldMk cId="26777588" sldId="331"/>
            <ac:spMk id="8" creationId="{FBAA35D1-F058-10F8-CE8C-B70ABBB2F18D}"/>
          </ac:spMkLst>
        </pc:spChg>
        <pc:spChg chg="mod">
          <ac:chgData name="Mariapaola McGurk" userId="9da246f62044cd9d" providerId="LiveId" clId="{A6D5B473-523D-4CAC-9F27-86EBD69AAD20}" dt="2025-02-24T09:48:57.178" v="277" actId="404"/>
          <ac:spMkLst>
            <pc:docMk/>
            <pc:sldMk cId="26777588" sldId="331"/>
            <ac:spMk id="14" creationId="{EFE6D9B8-AF8D-75FB-7D70-49FF220D50DA}"/>
          </ac:spMkLst>
        </pc:spChg>
        <pc:picChg chg="add del mod">
          <ac:chgData name="Mariapaola McGurk" userId="9da246f62044cd9d" providerId="LiveId" clId="{A6D5B473-523D-4CAC-9F27-86EBD69AAD20}" dt="2025-03-25T21:35:04.326" v="628" actId="478"/>
          <ac:picMkLst>
            <pc:docMk/>
            <pc:sldMk cId="26777588" sldId="331"/>
            <ac:picMk id="9" creationId="{17777461-B2FC-D5DD-EFF3-7CB20F6C81C3}"/>
          </ac:picMkLst>
        </pc:picChg>
        <pc:picChg chg="add del mod">
          <ac:chgData name="Mariapaola McGurk" userId="9da246f62044cd9d" providerId="LiveId" clId="{A6D5B473-523D-4CAC-9F27-86EBD69AAD20}" dt="2025-03-25T21:35:04.326" v="628" actId="478"/>
          <ac:picMkLst>
            <pc:docMk/>
            <pc:sldMk cId="26777588" sldId="331"/>
            <ac:picMk id="10" creationId="{AC04810B-7499-FAB7-4D7C-22571F5326E4}"/>
          </ac:picMkLst>
        </pc:picChg>
        <pc:picChg chg="add del mod">
          <ac:chgData name="Mariapaola McGurk" userId="9da246f62044cd9d" providerId="LiveId" clId="{A6D5B473-523D-4CAC-9F27-86EBD69AAD20}" dt="2025-03-25T21:35:04.326" v="628" actId="478"/>
          <ac:picMkLst>
            <pc:docMk/>
            <pc:sldMk cId="26777588" sldId="331"/>
            <ac:picMk id="11" creationId="{BF960D83-15DA-ECBD-B86C-71BE37C23541}"/>
          </ac:picMkLst>
        </pc:picChg>
        <pc:picChg chg="add del mod">
          <ac:chgData name="Mariapaola McGurk" userId="9da246f62044cd9d" providerId="LiveId" clId="{A6D5B473-523D-4CAC-9F27-86EBD69AAD20}" dt="2025-03-25T21:35:04.326" v="628" actId="478"/>
          <ac:picMkLst>
            <pc:docMk/>
            <pc:sldMk cId="26777588" sldId="331"/>
            <ac:picMk id="12" creationId="{19C3A232-B2B0-1211-2781-173B4F4020A0}"/>
          </ac:picMkLst>
        </pc:picChg>
      </pc:sldChg>
      <pc:sldChg chg="addSp delSp modSp mod modTransition modAnim">
        <pc:chgData name="Mariapaola McGurk" userId="9da246f62044cd9d" providerId="LiveId" clId="{A6D5B473-523D-4CAC-9F27-86EBD69AAD20}" dt="2025-03-25T21:35:09.118" v="629" actId="478"/>
        <pc:sldMkLst>
          <pc:docMk/>
          <pc:sldMk cId="2086144944" sldId="332"/>
        </pc:sldMkLst>
        <pc:picChg chg="add del mod">
          <ac:chgData name="Mariapaola McGurk" userId="9da246f62044cd9d" providerId="LiveId" clId="{A6D5B473-523D-4CAC-9F27-86EBD69AAD20}" dt="2025-03-25T21:35:09.118" v="629" actId="478"/>
          <ac:picMkLst>
            <pc:docMk/>
            <pc:sldMk cId="2086144944" sldId="332"/>
            <ac:picMk id="3" creationId="{C57CDF93-BB21-8021-DCBB-CFBB48A738A7}"/>
          </ac:picMkLst>
        </pc:picChg>
        <pc:picChg chg="add del mod">
          <ac:chgData name="Mariapaola McGurk" userId="9da246f62044cd9d" providerId="LiveId" clId="{A6D5B473-523D-4CAC-9F27-86EBD69AAD20}" dt="2025-03-25T21:35:09.118" v="629" actId="478"/>
          <ac:picMkLst>
            <pc:docMk/>
            <pc:sldMk cId="2086144944" sldId="332"/>
            <ac:picMk id="4" creationId="{85331E1A-CCE5-06A2-D23A-372AEA23F817}"/>
          </ac:picMkLst>
        </pc:picChg>
        <pc:picChg chg="add del mod">
          <ac:chgData name="Mariapaola McGurk" userId="9da246f62044cd9d" providerId="LiveId" clId="{A6D5B473-523D-4CAC-9F27-86EBD69AAD20}" dt="2025-03-25T21:35:09.118" v="629" actId="478"/>
          <ac:picMkLst>
            <pc:docMk/>
            <pc:sldMk cId="2086144944" sldId="332"/>
            <ac:picMk id="5" creationId="{5B66BC20-7581-7E9F-C52C-BC040549C56F}"/>
          </ac:picMkLst>
        </pc:picChg>
        <pc:picChg chg="add del mod">
          <ac:chgData name="Mariapaola McGurk" userId="9da246f62044cd9d" providerId="LiveId" clId="{A6D5B473-523D-4CAC-9F27-86EBD69AAD20}" dt="2025-03-25T21:35:09.118" v="629" actId="478"/>
          <ac:picMkLst>
            <pc:docMk/>
            <pc:sldMk cId="2086144944" sldId="332"/>
            <ac:picMk id="6" creationId="{E0A369B0-977F-B4B1-7644-A2B4BCED88BF}"/>
          </ac:picMkLst>
        </pc:picChg>
      </pc:sldChg>
      <pc:sldChg chg="addSp delSp modSp mod modTransition modAnim">
        <pc:chgData name="Mariapaola McGurk" userId="9da246f62044cd9d" providerId="LiveId" clId="{A6D5B473-523D-4CAC-9F27-86EBD69AAD20}" dt="2025-03-25T21:35:32.235" v="634" actId="478"/>
        <pc:sldMkLst>
          <pc:docMk/>
          <pc:sldMk cId="2496786858" sldId="333"/>
        </pc:sldMkLst>
        <pc:picChg chg="add del mod">
          <ac:chgData name="Mariapaola McGurk" userId="9da246f62044cd9d" providerId="LiveId" clId="{A6D5B473-523D-4CAC-9F27-86EBD69AAD20}" dt="2025-03-25T21:35:32.235" v="634" actId="478"/>
          <ac:picMkLst>
            <pc:docMk/>
            <pc:sldMk cId="2496786858" sldId="333"/>
            <ac:picMk id="5" creationId="{4EB72895-FDE0-2EFE-94B9-A90392EEF352}"/>
          </ac:picMkLst>
        </pc:picChg>
        <pc:picChg chg="add del mod">
          <ac:chgData name="Mariapaola McGurk" userId="9da246f62044cd9d" providerId="LiveId" clId="{A6D5B473-523D-4CAC-9F27-86EBD69AAD20}" dt="2025-03-25T21:35:23.359" v="631" actId="478"/>
          <ac:picMkLst>
            <pc:docMk/>
            <pc:sldMk cId="2496786858" sldId="333"/>
            <ac:picMk id="7" creationId="{9C40B2FD-523E-CCA4-FE6F-1AC349C0C724}"/>
          </ac:picMkLst>
        </pc:picChg>
        <pc:picChg chg="add del mod">
          <ac:chgData name="Mariapaola McGurk" userId="9da246f62044cd9d" providerId="LiveId" clId="{A6D5B473-523D-4CAC-9F27-86EBD69AAD20}" dt="2025-03-25T21:35:27.888" v="633" actId="478"/>
          <ac:picMkLst>
            <pc:docMk/>
            <pc:sldMk cId="2496786858" sldId="333"/>
            <ac:picMk id="8" creationId="{0810281C-0366-9338-1941-E319CBE67312}"/>
          </ac:picMkLst>
        </pc:picChg>
        <pc:picChg chg="add del mod">
          <ac:chgData name="Mariapaola McGurk" userId="9da246f62044cd9d" providerId="LiveId" clId="{A6D5B473-523D-4CAC-9F27-86EBD69AAD20}" dt="2025-03-25T21:35:25.837" v="632" actId="478"/>
          <ac:picMkLst>
            <pc:docMk/>
            <pc:sldMk cId="2496786858" sldId="333"/>
            <ac:picMk id="9" creationId="{69C409FE-A6ED-E6BC-CEFC-80DF622365A8}"/>
          </ac:picMkLst>
        </pc:picChg>
      </pc:sldChg>
      <pc:sldChg chg="addSp delSp modSp mod modTransition modAnim">
        <pc:chgData name="Mariapaola McGurk" userId="9da246f62044cd9d" providerId="LiveId" clId="{A6D5B473-523D-4CAC-9F27-86EBD69AAD20}" dt="2025-03-25T21:35:38.205" v="635" actId="478"/>
        <pc:sldMkLst>
          <pc:docMk/>
          <pc:sldMk cId="419115699" sldId="334"/>
        </pc:sldMkLst>
        <pc:spChg chg="mod">
          <ac:chgData name="Mariapaola McGurk" userId="9da246f62044cd9d" providerId="LiveId" clId="{A6D5B473-523D-4CAC-9F27-86EBD69AAD20}" dt="2025-02-25T03:08:00.518" v="413" actId="20577"/>
          <ac:spMkLst>
            <pc:docMk/>
            <pc:sldMk cId="419115699" sldId="334"/>
            <ac:spMk id="2" creationId="{23E816DD-019E-039C-5B8B-5EB02C150FBD}"/>
          </ac:spMkLst>
        </pc:spChg>
        <pc:picChg chg="add del mod">
          <ac:chgData name="Mariapaola McGurk" userId="9da246f62044cd9d" providerId="LiveId" clId="{A6D5B473-523D-4CAC-9F27-86EBD69AAD20}" dt="2025-03-25T21:35:38.205" v="635" actId="478"/>
          <ac:picMkLst>
            <pc:docMk/>
            <pc:sldMk cId="419115699" sldId="334"/>
            <ac:picMk id="6" creationId="{E658FFDD-25C2-B994-5FAE-8EF11E71D8AA}"/>
          </ac:picMkLst>
        </pc:picChg>
        <pc:picChg chg="add del mod">
          <ac:chgData name="Mariapaola McGurk" userId="9da246f62044cd9d" providerId="LiveId" clId="{A6D5B473-523D-4CAC-9F27-86EBD69AAD20}" dt="2025-03-25T21:35:38.205" v="635" actId="478"/>
          <ac:picMkLst>
            <pc:docMk/>
            <pc:sldMk cId="419115699" sldId="334"/>
            <ac:picMk id="7" creationId="{21261E7C-DE09-3CCB-402F-10C9AE39B884}"/>
          </ac:picMkLst>
        </pc:picChg>
        <pc:picChg chg="add del mod">
          <ac:chgData name="Mariapaola McGurk" userId="9da246f62044cd9d" providerId="LiveId" clId="{A6D5B473-523D-4CAC-9F27-86EBD69AAD20}" dt="2025-03-25T21:35:38.205" v="635" actId="478"/>
          <ac:picMkLst>
            <pc:docMk/>
            <pc:sldMk cId="419115699" sldId="334"/>
            <ac:picMk id="8" creationId="{0C90FF92-FC5B-3E7C-7217-7BB4F5F254DC}"/>
          </ac:picMkLst>
        </pc:picChg>
        <pc:picChg chg="add del mod">
          <ac:chgData name="Mariapaola McGurk" userId="9da246f62044cd9d" providerId="LiveId" clId="{A6D5B473-523D-4CAC-9F27-86EBD69AAD20}" dt="2025-03-25T21:35:38.205" v="635" actId="478"/>
          <ac:picMkLst>
            <pc:docMk/>
            <pc:sldMk cId="419115699" sldId="334"/>
            <ac:picMk id="9" creationId="{1DE370E9-3FC7-651C-B33D-00E95583E837}"/>
          </ac:picMkLst>
        </pc:picChg>
      </pc:sldChg>
      <pc:sldChg chg="addSp delSp modSp mod modTransition modAnim">
        <pc:chgData name="Mariapaola McGurk" userId="9da246f62044cd9d" providerId="LiveId" clId="{A6D5B473-523D-4CAC-9F27-86EBD69AAD20}" dt="2025-03-25T21:35:43.136" v="636" actId="478"/>
        <pc:sldMkLst>
          <pc:docMk/>
          <pc:sldMk cId="2492707158" sldId="335"/>
        </pc:sldMkLst>
        <pc:spChg chg="mod">
          <ac:chgData name="Mariapaola McGurk" userId="9da246f62044cd9d" providerId="LiveId" clId="{A6D5B473-523D-4CAC-9F27-86EBD69AAD20}" dt="2025-02-25T03:09:05.284" v="439" actId="20577"/>
          <ac:spMkLst>
            <pc:docMk/>
            <pc:sldMk cId="2492707158" sldId="335"/>
            <ac:spMk id="2" creationId="{65C93991-6EDD-5A19-1C3D-50D63D086EF5}"/>
          </ac:spMkLst>
        </pc:spChg>
        <pc:picChg chg="add del mod">
          <ac:chgData name="Mariapaola McGurk" userId="9da246f62044cd9d" providerId="LiveId" clId="{A6D5B473-523D-4CAC-9F27-86EBD69AAD20}" dt="2025-03-25T21:35:43.136" v="636" actId="478"/>
          <ac:picMkLst>
            <pc:docMk/>
            <pc:sldMk cId="2492707158" sldId="335"/>
            <ac:picMk id="3" creationId="{0B675C38-09E1-24AA-75F9-CB0BAFB3C12A}"/>
          </ac:picMkLst>
        </pc:picChg>
        <pc:picChg chg="add del mod">
          <ac:chgData name="Mariapaola McGurk" userId="9da246f62044cd9d" providerId="LiveId" clId="{A6D5B473-523D-4CAC-9F27-86EBD69AAD20}" dt="2025-03-25T21:35:43.136" v="636" actId="478"/>
          <ac:picMkLst>
            <pc:docMk/>
            <pc:sldMk cId="2492707158" sldId="335"/>
            <ac:picMk id="4" creationId="{A6B22BCB-2694-71CC-2E5E-9606128D0472}"/>
          </ac:picMkLst>
        </pc:picChg>
        <pc:picChg chg="add del mod">
          <ac:chgData name="Mariapaola McGurk" userId="9da246f62044cd9d" providerId="LiveId" clId="{A6D5B473-523D-4CAC-9F27-86EBD69AAD20}" dt="2025-03-25T21:35:43.136" v="636" actId="478"/>
          <ac:picMkLst>
            <pc:docMk/>
            <pc:sldMk cId="2492707158" sldId="335"/>
            <ac:picMk id="6" creationId="{4D7835F4-7AE5-78FD-24A1-1E5899AAF673}"/>
          </ac:picMkLst>
        </pc:picChg>
        <pc:picChg chg="add del mod">
          <ac:chgData name="Mariapaola McGurk" userId="9da246f62044cd9d" providerId="LiveId" clId="{A6D5B473-523D-4CAC-9F27-86EBD69AAD20}" dt="2025-03-25T21:35:43.136" v="636" actId="478"/>
          <ac:picMkLst>
            <pc:docMk/>
            <pc:sldMk cId="2492707158" sldId="335"/>
            <ac:picMk id="7" creationId="{C7C89CC6-4255-E4EF-135F-74902A281683}"/>
          </ac:picMkLst>
        </pc:picChg>
      </pc:sldChg>
      <pc:sldChg chg="addSp delSp modSp mod modTransition modAnim">
        <pc:chgData name="Mariapaola McGurk" userId="9da246f62044cd9d" providerId="LiveId" clId="{A6D5B473-523D-4CAC-9F27-86EBD69AAD20}" dt="2025-03-25T21:35:51.871" v="637" actId="478"/>
        <pc:sldMkLst>
          <pc:docMk/>
          <pc:sldMk cId="1139371832" sldId="336"/>
        </pc:sldMkLst>
        <pc:picChg chg="add del mod">
          <ac:chgData name="Mariapaola McGurk" userId="9da246f62044cd9d" providerId="LiveId" clId="{A6D5B473-523D-4CAC-9F27-86EBD69AAD20}" dt="2025-03-25T21:35:51.871" v="637" actId="478"/>
          <ac:picMkLst>
            <pc:docMk/>
            <pc:sldMk cId="1139371832" sldId="336"/>
            <ac:picMk id="5" creationId="{5D5C7301-93C0-DC85-A859-FE0E14CD2056}"/>
          </ac:picMkLst>
        </pc:picChg>
        <pc:picChg chg="add del mod">
          <ac:chgData name="Mariapaola McGurk" userId="9da246f62044cd9d" providerId="LiveId" clId="{A6D5B473-523D-4CAC-9F27-86EBD69AAD20}" dt="2025-03-25T21:35:51.871" v="637" actId="478"/>
          <ac:picMkLst>
            <pc:docMk/>
            <pc:sldMk cId="1139371832" sldId="336"/>
            <ac:picMk id="7" creationId="{B6B59FC4-D924-EFF0-673E-791DF1F9C1CF}"/>
          </ac:picMkLst>
        </pc:picChg>
        <pc:picChg chg="add del mod">
          <ac:chgData name="Mariapaola McGurk" userId="9da246f62044cd9d" providerId="LiveId" clId="{A6D5B473-523D-4CAC-9F27-86EBD69AAD20}" dt="2025-03-25T21:35:51.871" v="637" actId="478"/>
          <ac:picMkLst>
            <pc:docMk/>
            <pc:sldMk cId="1139371832" sldId="336"/>
            <ac:picMk id="8" creationId="{17650833-3725-A8FB-9903-DEC3F2CA5B0B}"/>
          </ac:picMkLst>
        </pc:picChg>
        <pc:picChg chg="add del mod">
          <ac:chgData name="Mariapaola McGurk" userId="9da246f62044cd9d" providerId="LiveId" clId="{A6D5B473-523D-4CAC-9F27-86EBD69AAD20}" dt="2025-03-25T21:35:51.871" v="637" actId="478"/>
          <ac:picMkLst>
            <pc:docMk/>
            <pc:sldMk cId="1139371832" sldId="336"/>
            <ac:picMk id="9" creationId="{4F90667B-2195-4DAD-E334-D03631A5FA56}"/>
          </ac:picMkLst>
        </pc:picChg>
      </pc:sldChg>
      <pc:sldChg chg="addSp delSp modSp mod modTransition modAnim">
        <pc:chgData name="Mariapaola McGurk" userId="9da246f62044cd9d" providerId="LiveId" clId="{A6D5B473-523D-4CAC-9F27-86EBD69AAD20}" dt="2025-03-25T21:36:00.472" v="639" actId="478"/>
        <pc:sldMkLst>
          <pc:docMk/>
          <pc:sldMk cId="2950562839" sldId="337"/>
        </pc:sldMkLst>
        <pc:picChg chg="add del mod">
          <ac:chgData name="Mariapaola McGurk" userId="9da246f62044cd9d" providerId="LiveId" clId="{A6D5B473-523D-4CAC-9F27-86EBD69AAD20}" dt="2025-03-25T21:36:00.472" v="639" actId="478"/>
          <ac:picMkLst>
            <pc:docMk/>
            <pc:sldMk cId="2950562839" sldId="337"/>
            <ac:picMk id="3" creationId="{C4E4B042-658E-E144-53CD-245C44B05C79}"/>
          </ac:picMkLst>
        </pc:picChg>
        <pc:picChg chg="add del mod">
          <ac:chgData name="Mariapaola McGurk" userId="9da246f62044cd9d" providerId="LiveId" clId="{A6D5B473-523D-4CAC-9F27-86EBD69AAD20}" dt="2025-03-25T21:35:57.399" v="638" actId="478"/>
          <ac:picMkLst>
            <pc:docMk/>
            <pc:sldMk cId="2950562839" sldId="337"/>
            <ac:picMk id="4" creationId="{B6D0A2EA-D857-D00A-AB64-D5C7F2088A4E}"/>
          </ac:picMkLst>
        </pc:picChg>
        <pc:picChg chg="add del mod">
          <ac:chgData name="Mariapaola McGurk" userId="9da246f62044cd9d" providerId="LiveId" clId="{A6D5B473-523D-4CAC-9F27-86EBD69AAD20}" dt="2025-03-25T21:36:00.472" v="639" actId="478"/>
          <ac:picMkLst>
            <pc:docMk/>
            <pc:sldMk cId="2950562839" sldId="337"/>
            <ac:picMk id="6" creationId="{8EA1AF7D-9A1E-C1AB-C08D-86516DDEDAA9}"/>
          </ac:picMkLst>
        </pc:picChg>
        <pc:picChg chg="add del mod">
          <ac:chgData name="Mariapaola McGurk" userId="9da246f62044cd9d" providerId="LiveId" clId="{A6D5B473-523D-4CAC-9F27-86EBD69AAD20}" dt="2025-03-25T21:36:00.472" v="639" actId="478"/>
          <ac:picMkLst>
            <pc:docMk/>
            <pc:sldMk cId="2950562839" sldId="337"/>
            <ac:picMk id="7" creationId="{9C5D88AB-CCAE-D219-076C-850B819A7B44}"/>
          </ac:picMkLst>
        </pc:picChg>
      </pc:sldChg>
      <pc:sldChg chg="addSp delSp modSp mod modTransition modAnim">
        <pc:chgData name="Mariapaola McGurk" userId="9da246f62044cd9d" providerId="LiveId" clId="{A6D5B473-523D-4CAC-9F27-86EBD69AAD20}" dt="2025-03-25T21:36:16.722" v="642" actId="478"/>
        <pc:sldMkLst>
          <pc:docMk/>
          <pc:sldMk cId="122923794" sldId="338"/>
        </pc:sldMkLst>
        <pc:graphicFrameChg chg="mod">
          <ac:chgData name="Mariapaola McGurk" userId="9da246f62044cd9d" providerId="LiveId" clId="{A6D5B473-523D-4CAC-9F27-86EBD69AAD20}" dt="2025-02-24T09:51:38.347" v="301" actId="113"/>
          <ac:graphicFrameMkLst>
            <pc:docMk/>
            <pc:sldMk cId="122923794" sldId="338"/>
            <ac:graphicFrameMk id="38" creationId="{B2B82574-1BBA-B6E1-8E56-47B0DFA6668D}"/>
          </ac:graphicFrameMkLst>
        </pc:graphicFrameChg>
        <pc:picChg chg="add del mod">
          <ac:chgData name="Mariapaola McGurk" userId="9da246f62044cd9d" providerId="LiveId" clId="{A6D5B473-523D-4CAC-9F27-86EBD69AAD20}" dt="2025-03-25T21:36:16.722" v="642" actId="478"/>
          <ac:picMkLst>
            <pc:docMk/>
            <pc:sldMk cId="122923794" sldId="338"/>
            <ac:picMk id="2" creationId="{691401BA-CF25-E241-C493-643F2F0FE63B}"/>
          </ac:picMkLst>
        </pc:picChg>
        <pc:picChg chg="add del mod">
          <ac:chgData name="Mariapaola McGurk" userId="9da246f62044cd9d" providerId="LiveId" clId="{A6D5B473-523D-4CAC-9F27-86EBD69AAD20}" dt="2025-03-25T21:36:16.722" v="642" actId="478"/>
          <ac:picMkLst>
            <pc:docMk/>
            <pc:sldMk cId="122923794" sldId="338"/>
            <ac:picMk id="3" creationId="{3C00089B-DD17-08A6-E3A4-8F64BA3FE57A}"/>
          </ac:picMkLst>
        </pc:picChg>
        <pc:picChg chg="add del mod">
          <ac:chgData name="Mariapaola McGurk" userId="9da246f62044cd9d" providerId="LiveId" clId="{A6D5B473-523D-4CAC-9F27-86EBD69AAD20}" dt="2025-03-25T21:36:16.722" v="642" actId="478"/>
          <ac:picMkLst>
            <pc:docMk/>
            <pc:sldMk cId="122923794" sldId="338"/>
            <ac:picMk id="4" creationId="{BE82078A-FB40-88B1-F521-C152EE792E28}"/>
          </ac:picMkLst>
        </pc:picChg>
        <pc:picChg chg="add del mod">
          <ac:chgData name="Mariapaola McGurk" userId="9da246f62044cd9d" providerId="LiveId" clId="{A6D5B473-523D-4CAC-9F27-86EBD69AAD20}" dt="2025-03-25T21:36:16.722" v="642" actId="478"/>
          <ac:picMkLst>
            <pc:docMk/>
            <pc:sldMk cId="122923794" sldId="338"/>
            <ac:picMk id="6" creationId="{0A2AF9A1-AB91-7D3E-0F24-A74AF7A1C3A7}"/>
          </ac:picMkLst>
        </pc:picChg>
      </pc:sldChg>
    </pc:docChg>
  </pc:docChgLst>
  <pc:docChgLst>
    <pc:chgData name="Mariapaola McGurk" userId="9da246f62044cd9d" providerId="LiveId" clId="{6EA82C93-593E-4FA8-98D7-71E6F9ECCECE}"/>
    <pc:docChg chg="undo custSel addSld delSld modSld sldOrd">
      <pc:chgData name="Mariapaola McGurk" userId="9da246f62044cd9d" providerId="LiveId" clId="{6EA82C93-593E-4FA8-98D7-71E6F9ECCECE}" dt="2025-02-05T06:25:00.726" v="3356" actId="207"/>
      <pc:docMkLst>
        <pc:docMk/>
      </pc:docMkLst>
      <pc:sldChg chg="addSp delSp modSp mod">
        <pc:chgData name="Mariapaola McGurk" userId="9da246f62044cd9d" providerId="LiveId" clId="{6EA82C93-593E-4FA8-98D7-71E6F9ECCECE}" dt="2025-02-05T05:57:12.886" v="2713" actId="1076"/>
        <pc:sldMkLst>
          <pc:docMk/>
          <pc:sldMk cId="2999203182" sldId="259"/>
        </pc:sldMkLst>
        <pc:spChg chg="mod">
          <ac:chgData name="Mariapaola McGurk" userId="9da246f62044cd9d" providerId="LiveId" clId="{6EA82C93-593E-4FA8-98D7-71E6F9ECCECE}" dt="2025-02-05T05:57:12.886" v="2713" actId="1076"/>
          <ac:spMkLst>
            <pc:docMk/>
            <pc:sldMk cId="2999203182" sldId="259"/>
            <ac:spMk id="7" creationId="{1F8B6D4E-D5FE-3926-FD30-7947AD085856}"/>
          </ac:spMkLst>
        </pc:spChg>
        <pc:picChg chg="add mod">
          <ac:chgData name="Mariapaola McGurk" userId="9da246f62044cd9d" providerId="LiveId" clId="{6EA82C93-593E-4FA8-98D7-71E6F9ECCECE}" dt="2025-02-05T05:54:32.866" v="2565" actId="1076"/>
          <ac:picMkLst>
            <pc:docMk/>
            <pc:sldMk cId="2999203182" sldId="259"/>
            <ac:picMk id="2" creationId="{F53C2500-7834-BE4B-947A-D77936D3B453}"/>
          </ac:picMkLst>
        </pc:picChg>
      </pc:sldChg>
      <pc:sldChg chg="addSp delSp modSp mod modClrScheme chgLayout">
        <pc:chgData name="Mariapaola McGurk" userId="9da246f62044cd9d" providerId="LiveId" clId="{6EA82C93-593E-4FA8-98D7-71E6F9ECCECE}" dt="2025-02-05T06:01:47.225" v="2849" actId="404"/>
        <pc:sldMkLst>
          <pc:docMk/>
          <pc:sldMk cId="1421465459" sldId="266"/>
        </pc:sldMkLst>
        <pc:spChg chg="mod">
          <ac:chgData name="Mariapaola McGurk" userId="9da246f62044cd9d" providerId="LiveId" clId="{6EA82C93-593E-4FA8-98D7-71E6F9ECCECE}" dt="2025-02-05T06:00:23.597" v="2830" actId="207"/>
          <ac:spMkLst>
            <pc:docMk/>
            <pc:sldMk cId="1421465459" sldId="266"/>
            <ac:spMk id="2" creationId="{231E2B23-0807-4854-B739-2071323FB90D}"/>
          </ac:spMkLst>
        </pc:spChg>
        <pc:spChg chg="add mod">
          <ac:chgData name="Mariapaola McGurk" userId="9da246f62044cd9d" providerId="LiveId" clId="{6EA82C93-593E-4FA8-98D7-71E6F9ECCECE}" dt="2025-02-05T05:50:39.062" v="2552" actId="26606"/>
          <ac:spMkLst>
            <pc:docMk/>
            <pc:sldMk cId="1421465459" sldId="266"/>
            <ac:spMk id="8" creationId="{99A3F2A7-F27B-4F25-E29E-DF5500BEEB05}"/>
          </ac:spMkLst>
        </pc:spChg>
        <pc:graphicFrameChg chg="add mod modGraphic">
          <ac:chgData name="Mariapaola McGurk" userId="9da246f62044cd9d" providerId="LiveId" clId="{6EA82C93-593E-4FA8-98D7-71E6F9ECCECE}" dt="2025-02-05T06:01:47.225" v="2849" actId="404"/>
          <ac:graphicFrameMkLst>
            <pc:docMk/>
            <pc:sldMk cId="1421465459" sldId="266"/>
            <ac:graphicFrameMk id="3" creationId="{DE97BCDA-AF3C-BBAD-01AC-D731F0CF1B26}"/>
          </ac:graphicFrameMkLst>
        </pc:graphicFrameChg>
      </pc:sldChg>
      <pc:sldChg chg="modSp mod">
        <pc:chgData name="Mariapaola McGurk" userId="9da246f62044cd9d" providerId="LiveId" clId="{6EA82C93-593E-4FA8-98D7-71E6F9ECCECE}" dt="2025-02-05T05:57:46.209" v="2754" actId="403"/>
        <pc:sldMkLst>
          <pc:docMk/>
          <pc:sldMk cId="1706408298" sldId="282"/>
        </pc:sldMkLst>
        <pc:spChg chg="mod">
          <ac:chgData name="Mariapaola McGurk" userId="9da246f62044cd9d" providerId="LiveId" clId="{6EA82C93-593E-4FA8-98D7-71E6F9ECCECE}" dt="2025-02-05T05:57:46.209" v="2754" actId="403"/>
          <ac:spMkLst>
            <pc:docMk/>
            <pc:sldMk cId="1706408298" sldId="282"/>
            <ac:spMk id="17" creationId="{95A96BA8-0C29-7D63-66DB-E619BE0BF628}"/>
          </ac:spMkLst>
        </pc:spChg>
        <pc:grpChg chg="mod">
          <ac:chgData name="Mariapaola McGurk" userId="9da246f62044cd9d" providerId="LiveId" clId="{6EA82C93-593E-4FA8-98D7-71E6F9ECCECE}" dt="2025-02-05T05:54:59.799" v="2566" actId="1076"/>
          <ac:grpSpMkLst>
            <pc:docMk/>
            <pc:sldMk cId="1706408298" sldId="282"/>
            <ac:grpSpMk id="22" creationId="{51F1D4CB-DF13-9748-0527-C9DCBB4C8AE6}"/>
          </ac:grpSpMkLst>
        </pc:grpChg>
      </pc:sldChg>
      <pc:sldChg chg="modSp mod">
        <pc:chgData name="Mariapaola McGurk" userId="9da246f62044cd9d" providerId="LiveId" clId="{6EA82C93-593E-4FA8-98D7-71E6F9ECCECE}" dt="2025-02-05T05:58:19.146" v="2786" actId="14100"/>
        <pc:sldMkLst>
          <pc:docMk/>
          <pc:sldMk cId="868908191" sldId="311"/>
        </pc:sldMkLst>
        <pc:spChg chg="mod">
          <ac:chgData name="Mariapaola McGurk" userId="9da246f62044cd9d" providerId="LiveId" clId="{6EA82C93-593E-4FA8-98D7-71E6F9ECCECE}" dt="2025-02-05T05:58:19.146" v="2786" actId="14100"/>
          <ac:spMkLst>
            <pc:docMk/>
            <pc:sldMk cId="868908191" sldId="311"/>
            <ac:spMk id="3" creationId="{00000000-0000-0000-0000-000000000000}"/>
          </ac:spMkLst>
        </pc:spChg>
      </pc:sldChg>
      <pc:sldChg chg="modSp mod">
        <pc:chgData name="Mariapaola McGurk" userId="9da246f62044cd9d" providerId="LiveId" clId="{6EA82C93-593E-4FA8-98D7-71E6F9ECCECE}" dt="2025-02-05T06:00:01.787" v="2828" actId="207"/>
        <pc:sldMkLst>
          <pc:docMk/>
          <pc:sldMk cId="1344307253" sldId="312"/>
        </pc:sldMkLst>
        <pc:graphicFrameChg chg="mod modGraphic">
          <ac:chgData name="Mariapaola McGurk" userId="9da246f62044cd9d" providerId="LiveId" clId="{6EA82C93-593E-4FA8-98D7-71E6F9ECCECE}" dt="2025-02-05T06:00:01.787" v="2828" actId="207"/>
          <ac:graphicFrameMkLst>
            <pc:docMk/>
            <pc:sldMk cId="1344307253" sldId="312"/>
            <ac:graphicFrameMk id="5" creationId="{0EED1EEF-16C1-9535-F9D0-775BD1443EC6}"/>
          </ac:graphicFrameMkLst>
        </pc:graphicFrameChg>
      </pc:sldChg>
      <pc:sldChg chg="del">
        <pc:chgData name="Mariapaola McGurk" userId="9da246f62044cd9d" providerId="LiveId" clId="{6EA82C93-593E-4FA8-98D7-71E6F9ECCECE}" dt="2025-02-05T05:59:28.025" v="2789" actId="47"/>
        <pc:sldMkLst>
          <pc:docMk/>
          <pc:sldMk cId="117322335" sldId="313"/>
        </pc:sldMkLst>
      </pc:sldChg>
      <pc:sldChg chg="addSp delSp modSp mod setBg modClrScheme chgLayout">
        <pc:chgData name="Mariapaola McGurk" userId="9da246f62044cd9d" providerId="LiveId" clId="{6EA82C93-593E-4FA8-98D7-71E6F9ECCECE}" dt="2025-02-05T06:07:18.058" v="2920" actId="404"/>
        <pc:sldMkLst>
          <pc:docMk/>
          <pc:sldMk cId="1795355894" sldId="314"/>
        </pc:sldMkLst>
        <pc:graphicFrameChg chg="add mod modGraphic">
          <ac:chgData name="Mariapaola McGurk" userId="9da246f62044cd9d" providerId="LiveId" clId="{6EA82C93-593E-4FA8-98D7-71E6F9ECCECE}" dt="2025-02-05T06:07:18.058" v="2920" actId="404"/>
          <ac:graphicFrameMkLst>
            <pc:docMk/>
            <pc:sldMk cId="1795355894" sldId="314"/>
            <ac:graphicFrameMk id="2" creationId="{D6CCC9CB-6842-8123-46A4-E03A0FE2A4B5}"/>
          </ac:graphicFrameMkLst>
        </pc:graphicFrameChg>
      </pc:sldChg>
      <pc:sldChg chg="addSp delSp modSp mod modClrScheme chgLayout">
        <pc:chgData name="Mariapaola McGurk" userId="9da246f62044cd9d" providerId="LiveId" clId="{6EA82C93-593E-4FA8-98D7-71E6F9ECCECE}" dt="2025-02-05T06:02:04.830" v="2851" actId="14100"/>
        <pc:sldMkLst>
          <pc:docMk/>
          <pc:sldMk cId="2539738309" sldId="315"/>
        </pc:sldMkLst>
        <pc:spChg chg="mod ord">
          <ac:chgData name="Mariapaola McGurk" userId="9da246f62044cd9d" providerId="LiveId" clId="{6EA82C93-593E-4FA8-98D7-71E6F9ECCECE}" dt="2025-02-05T06:02:04.830" v="2851" actId="14100"/>
          <ac:spMkLst>
            <pc:docMk/>
            <pc:sldMk cId="2539738309" sldId="315"/>
            <ac:spMk id="2" creationId="{8B19E8B5-1124-C36A-C78D-47BF57037F92}"/>
          </ac:spMkLst>
        </pc:spChg>
        <pc:picChg chg="add mod">
          <ac:chgData name="Mariapaola McGurk" userId="9da246f62044cd9d" providerId="LiveId" clId="{6EA82C93-593E-4FA8-98D7-71E6F9ECCECE}" dt="2025-02-05T03:53:30.960" v="5" actId="26606"/>
          <ac:picMkLst>
            <pc:docMk/>
            <pc:sldMk cId="2539738309" sldId="315"/>
            <ac:picMk id="3" creationId="{337BC4E1-CCDC-DEB5-230E-B8D7ED040190}"/>
          </ac:picMkLst>
        </pc:picChg>
      </pc:sldChg>
      <pc:sldChg chg="modSp mod">
        <pc:chgData name="Mariapaola McGurk" userId="9da246f62044cd9d" providerId="LiveId" clId="{6EA82C93-593E-4FA8-98D7-71E6F9ECCECE}" dt="2025-02-05T06:23:17.173" v="3348" actId="27636"/>
        <pc:sldMkLst>
          <pc:docMk/>
          <pc:sldMk cId="560088551" sldId="320"/>
        </pc:sldMkLst>
        <pc:spChg chg="mod">
          <ac:chgData name="Mariapaola McGurk" userId="9da246f62044cd9d" providerId="LiveId" clId="{6EA82C93-593E-4FA8-98D7-71E6F9ECCECE}" dt="2025-02-05T06:23:17.173" v="3348" actId="27636"/>
          <ac:spMkLst>
            <pc:docMk/>
            <pc:sldMk cId="560088551" sldId="320"/>
            <ac:spMk id="17" creationId="{95A96BA8-0C29-7D63-66DB-E619BE0BF628}"/>
          </ac:spMkLst>
        </pc:spChg>
      </pc:sldChg>
      <pc:sldChg chg="del">
        <pc:chgData name="Mariapaola McGurk" userId="9da246f62044cd9d" providerId="LiveId" clId="{6EA82C93-593E-4FA8-98D7-71E6F9ECCECE}" dt="2025-02-05T04:10:05.952" v="353" actId="47"/>
        <pc:sldMkLst>
          <pc:docMk/>
          <pc:sldMk cId="2125960549" sldId="321"/>
        </pc:sldMkLst>
      </pc:sldChg>
      <pc:sldChg chg="modSp mod">
        <pc:chgData name="Mariapaola McGurk" userId="9da246f62044cd9d" providerId="LiveId" clId="{6EA82C93-593E-4FA8-98D7-71E6F9ECCECE}" dt="2025-02-05T06:14:00.476" v="2987" actId="404"/>
        <pc:sldMkLst>
          <pc:docMk/>
          <pc:sldMk cId="1503034099" sldId="322"/>
        </pc:sldMkLst>
        <pc:spChg chg="mod">
          <ac:chgData name="Mariapaola McGurk" userId="9da246f62044cd9d" providerId="LiveId" clId="{6EA82C93-593E-4FA8-98D7-71E6F9ECCECE}" dt="2025-02-05T06:14:00.476" v="2987" actId="404"/>
          <ac:spMkLst>
            <pc:docMk/>
            <pc:sldMk cId="1503034099" sldId="322"/>
            <ac:spMk id="5" creationId="{3252A9DA-25BA-EBB1-55C2-E3487747A8D1}"/>
          </ac:spMkLst>
        </pc:spChg>
        <pc:spChg chg="mod">
          <ac:chgData name="Mariapaola McGurk" userId="9da246f62044cd9d" providerId="LiveId" clId="{6EA82C93-593E-4FA8-98D7-71E6F9ECCECE}" dt="2025-02-05T05:40:34.033" v="2478" actId="20577"/>
          <ac:spMkLst>
            <pc:docMk/>
            <pc:sldMk cId="1503034099" sldId="322"/>
            <ac:spMk id="28" creationId="{56EC3FE9-F90F-7F8B-5580-586750828AC8}"/>
          </ac:spMkLst>
        </pc:spChg>
      </pc:sldChg>
      <pc:sldChg chg="modSp mod">
        <pc:chgData name="Mariapaola McGurk" userId="9da246f62044cd9d" providerId="LiveId" clId="{6EA82C93-593E-4FA8-98D7-71E6F9ECCECE}" dt="2025-02-05T06:14:18.337" v="2991" actId="20577"/>
        <pc:sldMkLst>
          <pc:docMk/>
          <pc:sldMk cId="1820133974" sldId="323"/>
        </pc:sldMkLst>
        <pc:spChg chg="mod">
          <ac:chgData name="Mariapaola McGurk" userId="9da246f62044cd9d" providerId="LiveId" clId="{6EA82C93-593E-4FA8-98D7-71E6F9ECCECE}" dt="2025-02-05T06:14:18.337" v="2991" actId="20577"/>
          <ac:spMkLst>
            <pc:docMk/>
            <pc:sldMk cId="1820133974" sldId="323"/>
            <ac:spMk id="2" creationId="{3D60B365-7C52-00BD-918F-FFE243D32DA8}"/>
          </ac:spMkLst>
        </pc:spChg>
      </pc:sldChg>
      <pc:sldChg chg="delSp modSp mod">
        <pc:chgData name="Mariapaola McGurk" userId="9da246f62044cd9d" providerId="LiveId" clId="{6EA82C93-593E-4FA8-98D7-71E6F9ECCECE}" dt="2025-02-05T06:14:31.837" v="3004" actId="478"/>
        <pc:sldMkLst>
          <pc:docMk/>
          <pc:sldMk cId="3489061296" sldId="324"/>
        </pc:sldMkLst>
      </pc:sldChg>
      <pc:sldChg chg="modSp mod">
        <pc:chgData name="Mariapaola McGurk" userId="9da246f62044cd9d" providerId="LiveId" clId="{6EA82C93-593E-4FA8-98D7-71E6F9ECCECE}" dt="2025-02-05T05:56:24.534" v="2681" actId="20577"/>
        <pc:sldMkLst>
          <pc:docMk/>
          <pc:sldMk cId="982360391" sldId="325"/>
        </pc:sldMkLst>
        <pc:spChg chg="mod">
          <ac:chgData name="Mariapaola McGurk" userId="9da246f62044cd9d" providerId="LiveId" clId="{6EA82C93-593E-4FA8-98D7-71E6F9ECCECE}" dt="2025-02-05T05:55:39.502" v="2606" actId="20577"/>
          <ac:spMkLst>
            <pc:docMk/>
            <pc:sldMk cId="982360391" sldId="325"/>
            <ac:spMk id="2" creationId="{AD20A8B8-89B1-6982-C831-AED0AB6C9EAF}"/>
          </ac:spMkLst>
        </pc:spChg>
        <pc:spChg chg="mod">
          <ac:chgData name="Mariapaola McGurk" userId="9da246f62044cd9d" providerId="LiveId" clId="{6EA82C93-593E-4FA8-98D7-71E6F9ECCECE}" dt="2025-02-05T05:56:14.067" v="2665" actId="404"/>
          <ac:spMkLst>
            <pc:docMk/>
            <pc:sldMk cId="982360391" sldId="325"/>
            <ac:spMk id="3" creationId="{F6121586-8856-8A75-79CB-31EE2FDDF839}"/>
          </ac:spMkLst>
        </pc:spChg>
        <pc:spChg chg="mod">
          <ac:chgData name="Mariapaola McGurk" userId="9da246f62044cd9d" providerId="LiveId" clId="{6EA82C93-593E-4FA8-98D7-71E6F9ECCECE}" dt="2025-02-05T05:56:24.534" v="2681" actId="20577"/>
          <ac:spMkLst>
            <pc:docMk/>
            <pc:sldMk cId="982360391" sldId="325"/>
            <ac:spMk id="5" creationId="{A9797DE8-49BA-18C3-97CF-DB8F3852CB7E}"/>
          </ac:spMkLst>
        </pc:spChg>
      </pc:sldChg>
      <pc:sldChg chg="modSp mod modClrScheme chgLayout">
        <pc:chgData name="Mariapaola McGurk" userId="9da246f62044cd9d" providerId="LiveId" clId="{6EA82C93-593E-4FA8-98D7-71E6F9ECCECE}" dt="2025-02-05T06:08:10.792" v="2923" actId="26606"/>
        <pc:sldMkLst>
          <pc:docMk/>
          <pc:sldMk cId="2428917419" sldId="326"/>
        </pc:sldMkLst>
        <pc:spChg chg="mod">
          <ac:chgData name="Mariapaola McGurk" userId="9da246f62044cd9d" providerId="LiveId" clId="{6EA82C93-593E-4FA8-98D7-71E6F9ECCECE}" dt="2025-02-05T06:08:10.792" v="2923" actId="26606"/>
          <ac:spMkLst>
            <pc:docMk/>
            <pc:sldMk cId="2428917419" sldId="326"/>
            <ac:spMk id="2" creationId="{166F632F-F3AA-413A-038E-67C0618DEA37}"/>
          </ac:spMkLst>
        </pc:spChg>
      </pc:sldChg>
      <pc:sldChg chg="del">
        <pc:chgData name="Mariapaola McGurk" userId="9da246f62044cd9d" providerId="LiveId" clId="{6EA82C93-593E-4FA8-98D7-71E6F9ECCECE}" dt="2025-02-05T04:20:15.211" v="354" actId="47"/>
        <pc:sldMkLst>
          <pc:docMk/>
          <pc:sldMk cId="1389690957" sldId="327"/>
        </pc:sldMkLst>
      </pc:sldChg>
      <pc:sldChg chg="modSp mod">
        <pc:chgData name="Mariapaola McGurk" userId="9da246f62044cd9d" providerId="LiveId" clId="{6EA82C93-593E-4FA8-98D7-71E6F9ECCECE}" dt="2025-02-05T06:18:59.196" v="3124" actId="404"/>
        <pc:sldMkLst>
          <pc:docMk/>
          <pc:sldMk cId="2540308768" sldId="328"/>
        </pc:sldMkLst>
        <pc:spChg chg="mod">
          <ac:chgData name="Mariapaola McGurk" userId="9da246f62044cd9d" providerId="LiveId" clId="{6EA82C93-593E-4FA8-98D7-71E6F9ECCECE}" dt="2025-02-05T06:18:59.196" v="3124" actId="404"/>
          <ac:spMkLst>
            <pc:docMk/>
            <pc:sldMk cId="2540308768" sldId="328"/>
            <ac:spMk id="3" creationId="{CBEA4916-680B-B0FD-6478-BDA8170A1E7F}"/>
          </ac:spMkLst>
        </pc:spChg>
        <pc:spChg chg="mod">
          <ac:chgData name="Mariapaola McGurk" userId="9da246f62044cd9d" providerId="LiveId" clId="{6EA82C93-593E-4FA8-98D7-71E6F9ECCECE}" dt="2025-02-05T06:10:39.002" v="2964" actId="20577"/>
          <ac:spMkLst>
            <pc:docMk/>
            <pc:sldMk cId="2540308768" sldId="328"/>
            <ac:spMk id="5" creationId="{05A81980-6372-B8BF-13B9-654DDCB4C0BF}"/>
          </ac:spMkLst>
        </pc:spChg>
        <pc:graphicFrameChg chg="mod modGraphic">
          <ac:chgData name="Mariapaola McGurk" userId="9da246f62044cd9d" providerId="LiveId" clId="{6EA82C93-593E-4FA8-98D7-71E6F9ECCECE}" dt="2025-02-05T06:10:38.043" v="2963" actId="14100"/>
          <ac:graphicFrameMkLst>
            <pc:docMk/>
            <pc:sldMk cId="2540308768" sldId="328"/>
            <ac:graphicFrameMk id="11" creationId="{A29B03A4-6824-220B-108C-32A5A7CAD323}"/>
          </ac:graphicFrameMkLst>
        </pc:graphicFrameChg>
      </pc:sldChg>
      <pc:sldChg chg="modSp mod">
        <pc:chgData name="Mariapaola McGurk" userId="9da246f62044cd9d" providerId="LiveId" clId="{6EA82C93-593E-4FA8-98D7-71E6F9ECCECE}" dt="2025-02-05T06:25:00.726" v="3356" actId="207"/>
        <pc:sldMkLst>
          <pc:docMk/>
          <pc:sldMk cId="3891937717" sldId="329"/>
        </pc:sldMkLst>
        <pc:spChg chg="mod">
          <ac:chgData name="Mariapaola McGurk" userId="9da246f62044cd9d" providerId="LiveId" clId="{6EA82C93-593E-4FA8-98D7-71E6F9ECCECE}" dt="2025-02-05T06:13:26.998" v="2983" actId="207"/>
          <ac:spMkLst>
            <pc:docMk/>
            <pc:sldMk cId="3891937717" sldId="329"/>
            <ac:spMk id="2" creationId="{8D2205CD-4EC4-FF32-0DF1-4089E0296524}"/>
          </ac:spMkLst>
        </pc:spChg>
        <pc:spChg chg="mod">
          <ac:chgData name="Mariapaola McGurk" userId="9da246f62044cd9d" providerId="LiveId" clId="{6EA82C93-593E-4FA8-98D7-71E6F9ECCECE}" dt="2025-02-05T06:25:00.726" v="3356" actId="207"/>
          <ac:spMkLst>
            <pc:docMk/>
            <pc:sldMk cId="3891937717" sldId="329"/>
            <ac:spMk id="3" creationId="{125C30B7-B777-EC47-1E41-5D3EF2CE2FCE}"/>
          </ac:spMkLst>
        </pc:spChg>
      </pc:sldChg>
      <pc:sldChg chg="addSp modSp new mod">
        <pc:chgData name="Mariapaola McGurk" userId="9da246f62044cd9d" providerId="LiveId" clId="{6EA82C93-593E-4FA8-98D7-71E6F9ECCECE}" dt="2025-02-05T06:04:34.463" v="2864"/>
        <pc:sldMkLst>
          <pc:docMk/>
          <pc:sldMk cId="285408578" sldId="330"/>
        </pc:sldMkLst>
        <pc:graphicFrameChg chg="add mod modGraphic">
          <ac:chgData name="Mariapaola McGurk" userId="9da246f62044cd9d" providerId="LiveId" clId="{6EA82C93-593E-4FA8-98D7-71E6F9ECCECE}" dt="2025-02-05T06:04:34.463" v="2864"/>
          <ac:graphicFrameMkLst>
            <pc:docMk/>
            <pc:sldMk cId="285408578" sldId="330"/>
            <ac:graphicFrameMk id="2" creationId="{49A21D43-6CB7-49B8-580C-2464A637911B}"/>
          </ac:graphicFrameMkLst>
        </pc:graphicFrameChg>
      </pc:sldChg>
      <pc:sldChg chg="addSp delSp modSp new mod">
        <pc:chgData name="Mariapaola McGurk" userId="9da246f62044cd9d" providerId="LiveId" clId="{6EA82C93-593E-4FA8-98D7-71E6F9ECCECE}" dt="2025-02-05T06:09:51.401" v="2958" actId="478"/>
        <pc:sldMkLst>
          <pc:docMk/>
          <pc:sldMk cId="26777588" sldId="331"/>
        </pc:sldMkLst>
        <pc:spChg chg="mod">
          <ac:chgData name="Mariapaola McGurk" userId="9da246f62044cd9d" providerId="LiveId" clId="{6EA82C93-593E-4FA8-98D7-71E6F9ECCECE}" dt="2025-02-05T06:09:13.171" v="2948" actId="14100"/>
          <ac:spMkLst>
            <pc:docMk/>
            <pc:sldMk cId="26777588" sldId="331"/>
            <ac:spMk id="2" creationId="{1B80952C-FC85-F155-66E2-EB233D32A221}"/>
          </ac:spMkLst>
        </pc:spChg>
        <pc:spChg chg="mod">
          <ac:chgData name="Mariapaola McGurk" userId="9da246f62044cd9d" providerId="LiveId" clId="{6EA82C93-593E-4FA8-98D7-71E6F9ECCECE}" dt="2025-02-05T06:08:38.093" v="2940" actId="14100"/>
          <ac:spMkLst>
            <pc:docMk/>
            <pc:sldMk cId="26777588" sldId="331"/>
            <ac:spMk id="3" creationId="{C7ADC44B-6FAC-088D-3E97-E9A72572B178}"/>
          </ac:spMkLst>
        </pc:spChg>
        <pc:spChg chg="mod">
          <ac:chgData name="Mariapaola McGurk" userId="9da246f62044cd9d" providerId="LiveId" clId="{6EA82C93-593E-4FA8-98D7-71E6F9ECCECE}" dt="2025-02-05T06:08:49.673" v="2942" actId="14100"/>
          <ac:spMkLst>
            <pc:docMk/>
            <pc:sldMk cId="26777588" sldId="331"/>
            <ac:spMk id="4" creationId="{0D6F837F-D550-39B4-C0A4-DE4D1E068027}"/>
          </ac:spMkLst>
        </pc:spChg>
        <pc:spChg chg="mod">
          <ac:chgData name="Mariapaola McGurk" userId="9da246f62044cd9d" providerId="LiveId" clId="{6EA82C93-593E-4FA8-98D7-71E6F9ECCECE}" dt="2025-02-05T06:09:20.568" v="2951" actId="14100"/>
          <ac:spMkLst>
            <pc:docMk/>
            <pc:sldMk cId="26777588" sldId="331"/>
            <ac:spMk id="5" creationId="{1490D4EC-DD3A-244D-3D6B-1EEBB0FC0716}"/>
          </ac:spMkLst>
        </pc:spChg>
        <pc:spChg chg="mod">
          <ac:chgData name="Mariapaola McGurk" userId="9da246f62044cd9d" providerId="LiveId" clId="{6EA82C93-593E-4FA8-98D7-71E6F9ECCECE}" dt="2025-02-05T06:08:58.622" v="2944" actId="14100"/>
          <ac:spMkLst>
            <pc:docMk/>
            <pc:sldMk cId="26777588" sldId="331"/>
            <ac:spMk id="6" creationId="{E6F76203-9AD2-08C4-B463-340120370A7C}"/>
          </ac:spMkLst>
        </pc:spChg>
        <pc:spChg chg="mod">
          <ac:chgData name="Mariapaola McGurk" userId="9da246f62044cd9d" providerId="LiveId" clId="{6EA82C93-593E-4FA8-98D7-71E6F9ECCECE}" dt="2025-02-05T06:09:30.072" v="2954" actId="1076"/>
          <ac:spMkLst>
            <pc:docMk/>
            <pc:sldMk cId="26777588" sldId="331"/>
            <ac:spMk id="7" creationId="{1F4F103D-95B3-052F-CC41-F613440B4431}"/>
          </ac:spMkLst>
        </pc:spChg>
        <pc:spChg chg="mod">
          <ac:chgData name="Mariapaola McGurk" userId="9da246f62044cd9d" providerId="LiveId" clId="{6EA82C93-593E-4FA8-98D7-71E6F9ECCECE}" dt="2025-02-05T06:09:06.638" v="2946" actId="14100"/>
          <ac:spMkLst>
            <pc:docMk/>
            <pc:sldMk cId="26777588" sldId="331"/>
            <ac:spMk id="8" creationId="{FBAA35D1-F058-10F8-CE8C-B70ABBB2F18D}"/>
          </ac:spMkLst>
        </pc:spChg>
        <pc:spChg chg="add mod">
          <ac:chgData name="Mariapaola McGurk" userId="9da246f62044cd9d" providerId="LiveId" clId="{6EA82C93-593E-4FA8-98D7-71E6F9ECCECE}" dt="2025-02-05T06:09:47.212" v="2957" actId="14100"/>
          <ac:spMkLst>
            <pc:docMk/>
            <pc:sldMk cId="26777588" sldId="331"/>
            <ac:spMk id="14" creationId="{EFE6D9B8-AF8D-75FB-7D70-49FF220D50DA}"/>
          </ac:spMkLst>
        </pc:spChg>
      </pc:sldChg>
      <pc:sldChg chg="modSp add mod ord">
        <pc:chgData name="Mariapaola McGurk" userId="9da246f62044cd9d" providerId="LiveId" clId="{6EA82C93-593E-4FA8-98D7-71E6F9ECCECE}" dt="2025-02-05T04:42:55.564" v="1259" actId="1076"/>
        <pc:sldMkLst>
          <pc:docMk/>
          <pc:sldMk cId="2086144944" sldId="332"/>
        </pc:sldMkLst>
        <pc:spChg chg="mod">
          <ac:chgData name="Mariapaola McGurk" userId="9da246f62044cd9d" providerId="LiveId" clId="{6EA82C93-593E-4FA8-98D7-71E6F9ECCECE}" dt="2025-02-05T04:42:55.564" v="1259" actId="1076"/>
          <ac:spMkLst>
            <pc:docMk/>
            <pc:sldMk cId="2086144944" sldId="332"/>
            <ac:spMk id="2" creationId="{AD7B2598-691C-FA8E-C150-D415C5272C7B}"/>
          </ac:spMkLst>
        </pc:spChg>
      </pc:sldChg>
      <pc:sldChg chg="addSp delSp modSp new mod">
        <pc:chgData name="Mariapaola McGurk" userId="9da246f62044cd9d" providerId="LiveId" clId="{6EA82C93-593E-4FA8-98D7-71E6F9ECCECE}" dt="2025-02-05T06:24:28.766" v="3354" actId="20577"/>
        <pc:sldMkLst>
          <pc:docMk/>
          <pc:sldMk cId="2496786858" sldId="333"/>
        </pc:sldMkLst>
        <pc:spChg chg="mod">
          <ac:chgData name="Mariapaola McGurk" userId="9da246f62044cd9d" providerId="LiveId" clId="{6EA82C93-593E-4FA8-98D7-71E6F9ECCECE}" dt="2025-02-05T06:24:28.766" v="3354" actId="20577"/>
          <ac:spMkLst>
            <pc:docMk/>
            <pc:sldMk cId="2496786858" sldId="333"/>
            <ac:spMk id="2" creationId="{087CF84B-5AA6-1B7F-00FE-7FFB23024B19}"/>
          </ac:spMkLst>
        </pc:spChg>
        <pc:spChg chg="mod">
          <ac:chgData name="Mariapaola McGurk" userId="9da246f62044cd9d" providerId="LiveId" clId="{6EA82C93-593E-4FA8-98D7-71E6F9ECCECE}" dt="2025-02-05T04:56:37.431" v="1540" actId="20577"/>
          <ac:spMkLst>
            <pc:docMk/>
            <pc:sldMk cId="2496786858" sldId="333"/>
            <ac:spMk id="3" creationId="{A99A259D-6BE3-411E-11CD-5F80B902556D}"/>
          </ac:spMkLst>
        </pc:spChg>
        <pc:spChg chg="mod">
          <ac:chgData name="Mariapaola McGurk" userId="9da246f62044cd9d" providerId="LiveId" clId="{6EA82C93-593E-4FA8-98D7-71E6F9ECCECE}" dt="2025-02-05T04:56:40.690" v="1541"/>
          <ac:spMkLst>
            <pc:docMk/>
            <pc:sldMk cId="2496786858" sldId="333"/>
            <ac:spMk id="4" creationId="{7112F672-199F-0BD2-05DB-979F57AC4252}"/>
          </ac:spMkLst>
        </pc:spChg>
        <pc:graphicFrameChg chg="add mod modGraphic">
          <ac:chgData name="Mariapaola McGurk" userId="9da246f62044cd9d" providerId="LiveId" clId="{6EA82C93-593E-4FA8-98D7-71E6F9ECCECE}" dt="2025-02-05T04:57:04.184" v="1551" actId="20577"/>
          <ac:graphicFrameMkLst>
            <pc:docMk/>
            <pc:sldMk cId="2496786858" sldId="333"/>
            <ac:graphicFrameMk id="6" creationId="{9D775D9A-FF04-5E92-B4F4-1FBA37298107}"/>
          </ac:graphicFrameMkLst>
        </pc:graphicFrameChg>
      </pc:sldChg>
      <pc:sldChg chg="addSp modSp new mod">
        <pc:chgData name="Mariapaola McGurk" userId="9da246f62044cd9d" providerId="LiveId" clId="{6EA82C93-593E-4FA8-98D7-71E6F9ECCECE}" dt="2025-02-05T06:19:26.730" v="3167" actId="20577"/>
        <pc:sldMkLst>
          <pc:docMk/>
          <pc:sldMk cId="419115699" sldId="334"/>
        </pc:sldMkLst>
        <pc:spChg chg="mod">
          <ac:chgData name="Mariapaola McGurk" userId="9da246f62044cd9d" providerId="LiveId" clId="{6EA82C93-593E-4FA8-98D7-71E6F9ECCECE}" dt="2025-02-05T06:19:26.730" v="3167" actId="20577"/>
          <ac:spMkLst>
            <pc:docMk/>
            <pc:sldMk cId="419115699" sldId="334"/>
            <ac:spMk id="2" creationId="{23E816DD-019E-039C-5B8B-5EB02C150FBD}"/>
          </ac:spMkLst>
        </pc:spChg>
        <pc:spChg chg="mod">
          <ac:chgData name="Mariapaola McGurk" userId="9da246f62044cd9d" providerId="LiveId" clId="{6EA82C93-593E-4FA8-98D7-71E6F9ECCECE}" dt="2025-02-05T06:11:15.053" v="2969" actId="404"/>
          <ac:spMkLst>
            <pc:docMk/>
            <pc:sldMk cId="419115699" sldId="334"/>
            <ac:spMk id="3" creationId="{ED206032-7EF4-02A9-52A1-6955E6196880}"/>
          </ac:spMkLst>
        </pc:spChg>
        <pc:picChg chg="add mod">
          <ac:chgData name="Mariapaola McGurk" userId="9da246f62044cd9d" providerId="LiveId" clId="{6EA82C93-593E-4FA8-98D7-71E6F9ECCECE}" dt="2025-02-05T04:59:31.600" v="1617" actId="14100"/>
          <ac:picMkLst>
            <pc:docMk/>
            <pc:sldMk cId="419115699" sldId="334"/>
            <ac:picMk id="5" creationId="{22A705A9-8F65-C2F9-1254-1FB8AA458383}"/>
          </ac:picMkLst>
        </pc:picChg>
      </pc:sldChg>
      <pc:sldChg chg="new del">
        <pc:chgData name="Mariapaola McGurk" userId="9da246f62044cd9d" providerId="LiveId" clId="{6EA82C93-593E-4FA8-98D7-71E6F9ECCECE}" dt="2025-02-05T04:57:18.268" v="1553" actId="680"/>
        <pc:sldMkLst>
          <pc:docMk/>
          <pc:sldMk cId="1897516061" sldId="334"/>
        </pc:sldMkLst>
      </pc:sldChg>
      <pc:sldChg chg="addSp delSp modSp new mod modClrScheme chgLayout">
        <pc:chgData name="Mariapaola McGurk" userId="9da246f62044cd9d" providerId="LiveId" clId="{6EA82C93-593E-4FA8-98D7-71E6F9ECCECE}" dt="2025-02-05T06:20:27.119" v="3198"/>
        <pc:sldMkLst>
          <pc:docMk/>
          <pc:sldMk cId="2492707158" sldId="335"/>
        </pc:sldMkLst>
        <pc:spChg chg="mod ord">
          <ac:chgData name="Mariapaola McGurk" userId="9da246f62044cd9d" providerId="LiveId" clId="{6EA82C93-593E-4FA8-98D7-71E6F9ECCECE}" dt="2025-02-05T06:20:27.119" v="3198"/>
          <ac:spMkLst>
            <pc:docMk/>
            <pc:sldMk cId="2492707158" sldId="335"/>
            <ac:spMk id="2" creationId="{65C93991-6EDD-5A19-1C3D-50D63D086EF5}"/>
          </ac:spMkLst>
        </pc:spChg>
        <pc:picChg chg="add mod">
          <ac:chgData name="Mariapaola McGurk" userId="9da246f62044cd9d" providerId="LiveId" clId="{6EA82C93-593E-4FA8-98D7-71E6F9ECCECE}" dt="2025-02-05T05:01:02.104" v="1669" actId="26606"/>
          <ac:picMkLst>
            <pc:docMk/>
            <pc:sldMk cId="2492707158" sldId="335"/>
            <ac:picMk id="5" creationId="{BCD746CB-9FCC-0541-4A3F-4C2C5AD5704B}"/>
          </ac:picMkLst>
        </pc:picChg>
      </pc:sldChg>
      <pc:sldChg chg="addSp delSp modSp new mod modClrScheme chgLayout">
        <pc:chgData name="Mariapaola McGurk" userId="9da246f62044cd9d" providerId="LiveId" clId="{6EA82C93-593E-4FA8-98D7-71E6F9ECCECE}" dt="2025-02-05T06:21:14.630" v="3223" actId="404"/>
        <pc:sldMkLst>
          <pc:docMk/>
          <pc:sldMk cId="1139371832" sldId="336"/>
        </pc:sldMkLst>
        <pc:spChg chg="mod">
          <ac:chgData name="Mariapaola McGurk" userId="9da246f62044cd9d" providerId="LiveId" clId="{6EA82C93-593E-4FA8-98D7-71E6F9ECCECE}" dt="2025-02-05T06:21:14.630" v="3223" actId="404"/>
          <ac:spMkLst>
            <pc:docMk/>
            <pc:sldMk cId="1139371832" sldId="336"/>
            <ac:spMk id="2" creationId="{17C83AFD-EFB5-A98A-6178-6D789691DC54}"/>
          </ac:spMkLst>
        </pc:spChg>
        <pc:spChg chg="mod">
          <ac:chgData name="Mariapaola McGurk" userId="9da246f62044cd9d" providerId="LiveId" clId="{6EA82C93-593E-4FA8-98D7-71E6F9ECCECE}" dt="2025-02-05T05:03:07.409" v="1719" actId="26606"/>
          <ac:spMkLst>
            <pc:docMk/>
            <pc:sldMk cId="1139371832" sldId="336"/>
            <ac:spMk id="3" creationId="{41DD18D9-55D4-83F3-FD2C-53AD9990FD81}"/>
          </ac:spMkLst>
        </pc:spChg>
        <pc:spChg chg="add mod">
          <ac:chgData name="Mariapaola McGurk" userId="9da246f62044cd9d" providerId="LiveId" clId="{6EA82C93-593E-4FA8-98D7-71E6F9ECCECE}" dt="2025-02-05T05:03:07.409" v="1719" actId="26606"/>
          <ac:spMkLst>
            <pc:docMk/>
            <pc:sldMk cId="1139371832" sldId="336"/>
            <ac:spMk id="6" creationId="{69BFACA6-052C-7A77-6F9A-BA3C7D7A26C4}"/>
          </ac:spMkLst>
        </pc:spChg>
        <pc:graphicFrameChg chg="add mod modGraphic">
          <ac:chgData name="Mariapaola McGurk" userId="9da246f62044cd9d" providerId="LiveId" clId="{6EA82C93-593E-4FA8-98D7-71E6F9ECCECE}" dt="2025-02-05T06:12:04.421" v="2975" actId="2710"/>
          <ac:graphicFrameMkLst>
            <pc:docMk/>
            <pc:sldMk cId="1139371832" sldId="336"/>
            <ac:graphicFrameMk id="4" creationId="{C4147DAE-97E8-E4AE-EC33-2822A7C9956D}"/>
          </ac:graphicFrameMkLst>
        </pc:graphicFrameChg>
      </pc:sldChg>
      <pc:sldChg chg="addSp delSp modSp new mod modClrScheme chgLayout">
        <pc:chgData name="Mariapaola McGurk" userId="9da246f62044cd9d" providerId="LiveId" clId="{6EA82C93-593E-4FA8-98D7-71E6F9ECCECE}" dt="2025-02-05T06:21:58.502" v="3248" actId="404"/>
        <pc:sldMkLst>
          <pc:docMk/>
          <pc:sldMk cId="2950562839" sldId="337"/>
        </pc:sldMkLst>
        <pc:spChg chg="mod ord">
          <ac:chgData name="Mariapaola McGurk" userId="9da246f62044cd9d" providerId="LiveId" clId="{6EA82C93-593E-4FA8-98D7-71E6F9ECCECE}" dt="2025-02-05T06:21:58.502" v="3248" actId="404"/>
          <ac:spMkLst>
            <pc:docMk/>
            <pc:sldMk cId="2950562839" sldId="337"/>
            <ac:spMk id="2" creationId="{F1DF7C69-2254-307E-2579-BB5788487C0D}"/>
          </ac:spMkLst>
        </pc:spChg>
        <pc:picChg chg="add mod">
          <ac:chgData name="Mariapaola McGurk" userId="9da246f62044cd9d" providerId="LiveId" clId="{6EA82C93-593E-4FA8-98D7-71E6F9ECCECE}" dt="2025-02-05T05:06:24.572" v="1959" actId="26606"/>
          <ac:picMkLst>
            <pc:docMk/>
            <pc:sldMk cId="2950562839" sldId="337"/>
            <ac:picMk id="5" creationId="{032EDB74-9908-94D3-4BEA-3C01584BDC1B}"/>
          </ac:picMkLst>
        </pc:picChg>
      </pc:sldChg>
      <pc:sldChg chg="addSp delSp modSp add mod setBg modClrScheme chgLayout">
        <pc:chgData name="Mariapaola McGurk" userId="9da246f62044cd9d" providerId="LiveId" clId="{6EA82C93-593E-4FA8-98D7-71E6F9ECCECE}" dt="2025-02-05T06:14:07.947" v="2989" actId="207"/>
        <pc:sldMkLst>
          <pc:docMk/>
          <pc:sldMk cId="122923794" sldId="338"/>
        </pc:sldMkLst>
        <pc:spChg chg="mod">
          <ac:chgData name="Mariapaola McGurk" userId="9da246f62044cd9d" providerId="LiveId" clId="{6EA82C93-593E-4FA8-98D7-71E6F9ECCECE}" dt="2025-02-05T06:14:07.947" v="2989" actId="207"/>
          <ac:spMkLst>
            <pc:docMk/>
            <pc:sldMk cId="122923794" sldId="338"/>
            <ac:spMk id="5" creationId="{C9641332-1A65-4EF0-68DC-C73312E09D82}"/>
          </ac:spMkLst>
        </pc:spChg>
        <pc:graphicFrameChg chg="add mod">
          <ac:chgData name="Mariapaola McGurk" userId="9da246f62044cd9d" providerId="LiveId" clId="{6EA82C93-593E-4FA8-98D7-71E6F9ECCECE}" dt="2025-02-05T05:12:10.794" v="2457" actId="20577"/>
          <ac:graphicFrameMkLst>
            <pc:docMk/>
            <pc:sldMk cId="122923794" sldId="338"/>
            <ac:graphicFrameMk id="38" creationId="{B2B82574-1BBA-B6E1-8E56-47B0DFA6668D}"/>
          </ac:graphicFrameMkLst>
        </pc:graphicFrameChg>
      </pc:sldChg>
    </pc:docChg>
  </pc:docChgLst>
</pc:chgInfo>
</file>

<file path=ppt/diagrams/_rels/data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5EBE52-60FA-4E9B-A0A6-D867EBD22A3C}" type="doc">
      <dgm:prSet loTypeId="urn:microsoft.com/office/officeart/2005/8/layout/architecture" loCatId="relationship" qsTypeId="urn:microsoft.com/office/officeart/2005/8/quickstyle/simple1" qsCatId="simple" csTypeId="urn:microsoft.com/office/officeart/2005/8/colors/accent0_2" csCatId="mainScheme" phldr="1"/>
      <dgm:spPr/>
      <dgm:t>
        <a:bodyPr/>
        <a:lstStyle/>
        <a:p>
          <a:endParaRPr lang="en-ZA"/>
        </a:p>
      </dgm:t>
    </dgm:pt>
    <dgm:pt modelId="{A3CE899B-217C-402D-A760-5201CCAE0581}">
      <dgm:prSet phldrT="[Text]" custT="1"/>
      <dgm:spPr/>
      <dgm:t>
        <a:bodyPr/>
        <a:lstStyle/>
        <a:p>
          <a:r>
            <a:rPr lang="en-ZA" sz="2800" b="1" dirty="0">
              <a:solidFill>
                <a:schemeClr val="accent2"/>
              </a:solidFill>
            </a:rPr>
            <a:t>Literature Review</a:t>
          </a:r>
        </a:p>
        <a:p>
          <a:r>
            <a:rPr lang="en-ZA" sz="2800" b="1" dirty="0">
              <a:solidFill>
                <a:schemeClr val="accent2"/>
              </a:solidFill>
            </a:rPr>
            <a:t>Themes</a:t>
          </a:r>
        </a:p>
      </dgm:t>
    </dgm:pt>
    <dgm:pt modelId="{B7D8072D-DCCA-4E6D-8BFD-DF5BCF9FA917}" type="parTrans" cxnId="{9F76A426-6BEF-4647-9C7C-6129BEB73914}">
      <dgm:prSet/>
      <dgm:spPr/>
      <dgm:t>
        <a:bodyPr/>
        <a:lstStyle/>
        <a:p>
          <a:endParaRPr lang="en-ZA"/>
        </a:p>
      </dgm:t>
    </dgm:pt>
    <dgm:pt modelId="{1DF0C29F-2B01-4C82-B570-7E8B2FC1AFDE}" type="sibTrans" cxnId="{9F76A426-6BEF-4647-9C7C-6129BEB73914}">
      <dgm:prSet/>
      <dgm:spPr/>
      <dgm:t>
        <a:bodyPr/>
        <a:lstStyle/>
        <a:p>
          <a:endParaRPr lang="en-ZA"/>
        </a:p>
      </dgm:t>
    </dgm:pt>
    <dgm:pt modelId="{390A21EB-535A-4DB9-ACE1-7840B4BABC32}">
      <dgm:prSet phldrT="[Text]" custT="1"/>
      <dgm:spPr/>
      <dgm:t>
        <a:bodyPr/>
        <a:lstStyle/>
        <a:p>
          <a:pPr algn="ctr">
            <a:buNone/>
          </a:pPr>
          <a:endParaRPr lang="en-ZA" sz="2000" b="1" dirty="0"/>
        </a:p>
        <a:p>
          <a:pPr algn="ctr">
            <a:buNone/>
          </a:pPr>
          <a:r>
            <a:rPr lang="en-ZA" sz="2000" b="1" dirty="0"/>
            <a:t>1.</a:t>
          </a:r>
        </a:p>
        <a:p>
          <a:pPr algn="ctr">
            <a:buNone/>
          </a:pPr>
          <a:r>
            <a:rPr lang="en-ZA" sz="2000" b="1" dirty="0"/>
            <a:t>The Creative Economy</a:t>
          </a:r>
          <a:endParaRPr lang="en-ZA" sz="1800" b="0" dirty="0"/>
        </a:p>
        <a:p>
          <a:pPr algn="ctr">
            <a:buNone/>
          </a:pPr>
          <a:endParaRPr lang="en-ZA" sz="1800" b="0" dirty="0"/>
        </a:p>
        <a:p>
          <a:pPr algn="l">
            <a:buFont typeface="Arial" panose="020B0604020202020204" pitchFamily="34" charset="0"/>
            <a:buChar char="•"/>
          </a:pPr>
          <a:endParaRPr lang="en-ZA" sz="1800" b="0" dirty="0"/>
        </a:p>
        <a:p>
          <a:pPr algn="l">
            <a:buFont typeface="Arial" panose="020B0604020202020204" pitchFamily="34" charset="0"/>
            <a:buChar char="•"/>
          </a:pPr>
          <a:r>
            <a:rPr lang="en-ZA" sz="1800" b="0" dirty="0"/>
            <a:t>- Terms</a:t>
          </a:r>
        </a:p>
        <a:p>
          <a:pPr algn="l">
            <a:buNone/>
          </a:pPr>
          <a:r>
            <a:rPr lang="en-ZA" sz="1800" b="0" dirty="0"/>
            <a:t>- Global</a:t>
          </a:r>
        </a:p>
        <a:p>
          <a:pPr algn="l">
            <a:buNone/>
          </a:pPr>
          <a:r>
            <a:rPr lang="en-ZA" sz="1800" b="0" dirty="0"/>
            <a:t>- African Continent</a:t>
          </a:r>
        </a:p>
        <a:p>
          <a:pPr algn="l">
            <a:buNone/>
          </a:pPr>
          <a:r>
            <a:rPr lang="en-ZA" sz="1800" b="0" dirty="0"/>
            <a:t>- South Africa</a:t>
          </a:r>
        </a:p>
        <a:p>
          <a:pPr algn="l">
            <a:buNone/>
          </a:pPr>
          <a:endParaRPr lang="en-ZA" sz="1800" b="0" dirty="0"/>
        </a:p>
        <a:p>
          <a:pPr algn="l">
            <a:buNone/>
          </a:pPr>
          <a:endParaRPr lang="en-ZA" sz="1800" b="0" dirty="0"/>
        </a:p>
        <a:p>
          <a:pPr algn="l">
            <a:buNone/>
          </a:pPr>
          <a:endParaRPr lang="en-ZA" sz="1800" b="0" dirty="0"/>
        </a:p>
      </dgm:t>
    </dgm:pt>
    <dgm:pt modelId="{08ECC49E-C669-4354-BC3B-973890F79905}" type="parTrans" cxnId="{DF2209A0-BAD8-4443-AFFD-47AAA5840E93}">
      <dgm:prSet/>
      <dgm:spPr/>
      <dgm:t>
        <a:bodyPr/>
        <a:lstStyle/>
        <a:p>
          <a:endParaRPr lang="en-ZA"/>
        </a:p>
      </dgm:t>
    </dgm:pt>
    <dgm:pt modelId="{7850282F-52FF-479C-A9CD-51C6D04C6D97}" type="sibTrans" cxnId="{DF2209A0-BAD8-4443-AFFD-47AAA5840E93}">
      <dgm:prSet/>
      <dgm:spPr/>
      <dgm:t>
        <a:bodyPr/>
        <a:lstStyle/>
        <a:p>
          <a:endParaRPr lang="en-ZA"/>
        </a:p>
      </dgm:t>
    </dgm:pt>
    <dgm:pt modelId="{81B13AD1-5192-4A8B-AE30-47641131B962}">
      <dgm:prSet phldrT="[Text]" custT="1"/>
      <dgm:spPr/>
      <dgm:t>
        <a:bodyPr/>
        <a:lstStyle/>
        <a:p>
          <a:pPr algn="ctr"/>
          <a:r>
            <a:rPr lang="en-ZA" sz="2000" b="1" dirty="0"/>
            <a:t>2. </a:t>
          </a:r>
        </a:p>
        <a:p>
          <a:pPr algn="ctr"/>
          <a:r>
            <a:rPr lang="en-ZA" sz="2000" b="1" dirty="0"/>
            <a:t>Sustainable Development Goals</a:t>
          </a:r>
        </a:p>
        <a:p>
          <a:pPr algn="ctr"/>
          <a:endParaRPr lang="en-ZA" sz="2000" b="1" dirty="0"/>
        </a:p>
        <a:p>
          <a:pPr algn="l"/>
          <a:r>
            <a:rPr lang="en-ZA" sz="1800" dirty="0"/>
            <a:t>- History </a:t>
          </a:r>
        </a:p>
        <a:p>
          <a:pPr algn="l"/>
          <a:r>
            <a:rPr lang="en-ZA" sz="1800" dirty="0"/>
            <a:t>- Objectives</a:t>
          </a:r>
        </a:p>
        <a:p>
          <a:pPr algn="l"/>
          <a:r>
            <a:rPr lang="en-ZA" sz="1800" dirty="0"/>
            <a:t>- Relationship to the Creative Economy</a:t>
          </a:r>
        </a:p>
        <a:p>
          <a:pPr algn="l"/>
          <a:endParaRPr lang="en-ZA" sz="1800" dirty="0"/>
        </a:p>
        <a:p>
          <a:pPr algn="ctr"/>
          <a:endParaRPr lang="en-ZA" sz="1800" dirty="0"/>
        </a:p>
      </dgm:t>
    </dgm:pt>
    <dgm:pt modelId="{62D458F6-6F8A-41B4-A98A-58CC31858839}" type="parTrans" cxnId="{F9D4224E-B88C-455C-80BA-3DF45A78E0DB}">
      <dgm:prSet/>
      <dgm:spPr/>
      <dgm:t>
        <a:bodyPr/>
        <a:lstStyle/>
        <a:p>
          <a:endParaRPr lang="en-ZA"/>
        </a:p>
      </dgm:t>
    </dgm:pt>
    <dgm:pt modelId="{8069B90D-0B0E-4645-9D0E-78CFEAE77122}" type="sibTrans" cxnId="{F9D4224E-B88C-455C-80BA-3DF45A78E0DB}">
      <dgm:prSet/>
      <dgm:spPr/>
      <dgm:t>
        <a:bodyPr/>
        <a:lstStyle/>
        <a:p>
          <a:endParaRPr lang="en-ZA"/>
        </a:p>
      </dgm:t>
    </dgm:pt>
    <dgm:pt modelId="{B9720446-4EA2-4B9F-A576-D55C5A943846}">
      <dgm:prSet phldrT="[Text]" custT="1"/>
      <dgm:spPr/>
      <dgm:t>
        <a:bodyPr/>
        <a:lstStyle/>
        <a:p>
          <a:pPr algn="ctr"/>
          <a:r>
            <a:rPr lang="en-ZA" sz="2000" b="1" dirty="0"/>
            <a:t>3.</a:t>
          </a:r>
        </a:p>
        <a:p>
          <a:pPr algn="ctr"/>
          <a:r>
            <a:rPr lang="en-ZA" sz="2000" b="1" dirty="0"/>
            <a:t> Local Economic Development</a:t>
          </a:r>
        </a:p>
        <a:p>
          <a:pPr algn="ctr"/>
          <a:endParaRPr lang="en-ZA" sz="1800" dirty="0"/>
        </a:p>
        <a:p>
          <a:pPr algn="l"/>
          <a:r>
            <a:rPr lang="en-ZA" sz="1800" dirty="0"/>
            <a:t>- Relationship between LED and the Creative Economy</a:t>
          </a:r>
        </a:p>
        <a:p>
          <a:pPr algn="l"/>
          <a:endParaRPr lang="en-ZA" sz="1800" dirty="0"/>
        </a:p>
        <a:p>
          <a:pPr algn="l"/>
          <a:endParaRPr lang="en-ZA" sz="1800" dirty="0"/>
        </a:p>
        <a:p>
          <a:pPr algn="l"/>
          <a:endParaRPr lang="en-ZA" sz="1800" dirty="0"/>
        </a:p>
      </dgm:t>
    </dgm:pt>
    <dgm:pt modelId="{C59EF84B-0F13-412C-86A6-C2AD2B592BAC}" type="parTrans" cxnId="{073B36C9-58FA-488A-8DD9-272932D1F7B0}">
      <dgm:prSet/>
      <dgm:spPr/>
      <dgm:t>
        <a:bodyPr/>
        <a:lstStyle/>
        <a:p>
          <a:endParaRPr lang="en-ZA"/>
        </a:p>
      </dgm:t>
    </dgm:pt>
    <dgm:pt modelId="{4E105E02-D2CA-4F1A-9547-63FF31FFEF8F}" type="sibTrans" cxnId="{073B36C9-58FA-488A-8DD9-272932D1F7B0}">
      <dgm:prSet/>
      <dgm:spPr/>
      <dgm:t>
        <a:bodyPr/>
        <a:lstStyle/>
        <a:p>
          <a:endParaRPr lang="en-ZA"/>
        </a:p>
      </dgm:t>
    </dgm:pt>
    <dgm:pt modelId="{7319CD7F-9C39-41B0-87C8-9C6ED5B32FEF}">
      <dgm:prSet custT="1"/>
      <dgm:spPr/>
      <dgm:t>
        <a:bodyPr/>
        <a:lstStyle/>
        <a:p>
          <a:pPr algn="ctr">
            <a:buNone/>
          </a:pPr>
          <a:endParaRPr lang="en-ZA" sz="2000" b="1" dirty="0"/>
        </a:p>
        <a:p>
          <a:pPr algn="ctr">
            <a:buNone/>
          </a:pPr>
          <a:r>
            <a:rPr lang="en-ZA" sz="2000" b="1" dirty="0"/>
            <a:t>5. </a:t>
          </a:r>
        </a:p>
        <a:p>
          <a:pPr algn="ctr">
            <a:buNone/>
          </a:pPr>
          <a:r>
            <a:rPr lang="en-ZA" sz="2000" b="1" dirty="0"/>
            <a:t>Systems Thinking</a:t>
          </a:r>
        </a:p>
        <a:p>
          <a:pPr algn="ctr">
            <a:buNone/>
          </a:pPr>
          <a:endParaRPr lang="en-ZA" sz="1800" dirty="0"/>
        </a:p>
        <a:p>
          <a:pPr algn="l">
            <a:buFont typeface="Arial" panose="020B0604020202020204" pitchFamily="34" charset="0"/>
            <a:buChar char="•"/>
          </a:pPr>
          <a:r>
            <a:rPr lang="en-ZA" sz="1800" dirty="0"/>
            <a:t>- Origins and current perspectives</a:t>
          </a:r>
        </a:p>
        <a:p>
          <a:pPr algn="l">
            <a:buNone/>
          </a:pPr>
          <a:r>
            <a:rPr lang="en-ZA" sz="1800" dirty="0"/>
            <a:t>- Case studies/ Comparative studies</a:t>
          </a:r>
        </a:p>
        <a:p>
          <a:pPr algn="l">
            <a:buNone/>
          </a:pPr>
          <a:r>
            <a:rPr lang="en-ZA" sz="1800" dirty="0"/>
            <a:t>- Possible frameworks </a:t>
          </a:r>
        </a:p>
        <a:p>
          <a:pPr algn="l">
            <a:buNone/>
          </a:pPr>
          <a:endParaRPr lang="en-ZA" sz="1800" dirty="0"/>
        </a:p>
      </dgm:t>
    </dgm:pt>
    <dgm:pt modelId="{B8640F3A-FC73-4324-8609-E689A8ACEA88}" type="parTrans" cxnId="{6C8545C6-4A67-4E00-95B9-BA18307F86C8}">
      <dgm:prSet/>
      <dgm:spPr/>
      <dgm:t>
        <a:bodyPr/>
        <a:lstStyle/>
        <a:p>
          <a:endParaRPr lang="en-ZA"/>
        </a:p>
      </dgm:t>
    </dgm:pt>
    <dgm:pt modelId="{3A6B1654-0DE5-4494-8111-4D23DBE6CC58}" type="sibTrans" cxnId="{6C8545C6-4A67-4E00-95B9-BA18307F86C8}">
      <dgm:prSet/>
      <dgm:spPr/>
      <dgm:t>
        <a:bodyPr/>
        <a:lstStyle/>
        <a:p>
          <a:endParaRPr lang="en-ZA"/>
        </a:p>
      </dgm:t>
    </dgm:pt>
    <dgm:pt modelId="{D5DB4927-DD50-4A33-949E-3169241E9B16}">
      <dgm:prSet custT="1"/>
      <dgm:spPr/>
      <dgm:t>
        <a:bodyPr/>
        <a:lstStyle/>
        <a:p>
          <a:pPr algn="ctr"/>
          <a:endParaRPr lang="en-ZA" sz="2000" b="1" dirty="0"/>
        </a:p>
        <a:p>
          <a:pPr algn="ctr"/>
          <a:r>
            <a:rPr lang="en-ZA" sz="2000" b="1" dirty="0"/>
            <a:t>4. </a:t>
          </a:r>
        </a:p>
        <a:p>
          <a:pPr algn="ctr"/>
          <a:r>
            <a:rPr lang="en-ZA" sz="2000" b="1" dirty="0"/>
            <a:t>Gauteng Province and the City of Johannesburg</a:t>
          </a:r>
          <a:endParaRPr lang="en-ZA" sz="1800" dirty="0"/>
        </a:p>
        <a:p>
          <a:pPr algn="l"/>
          <a:r>
            <a:rPr lang="en-ZA" sz="1800" dirty="0"/>
            <a:t>- Economic growth strategies</a:t>
          </a:r>
        </a:p>
        <a:p>
          <a:pPr algn="l"/>
          <a:r>
            <a:rPr lang="en-ZA" sz="1800" dirty="0"/>
            <a:t>- Challenges and opportunities</a:t>
          </a:r>
        </a:p>
        <a:p>
          <a:pPr algn="l"/>
          <a:r>
            <a:rPr lang="en-ZA" sz="1800" dirty="0"/>
            <a:t>- The Creative Economy within this context</a:t>
          </a:r>
        </a:p>
        <a:p>
          <a:pPr algn="l"/>
          <a:endParaRPr lang="en-ZA" sz="1800" dirty="0"/>
        </a:p>
      </dgm:t>
    </dgm:pt>
    <dgm:pt modelId="{55DC41A8-FDC6-4153-922E-4348C7BEA7BF}" type="parTrans" cxnId="{F3690701-0BEA-4207-A4ED-52B90B1490A4}">
      <dgm:prSet/>
      <dgm:spPr/>
      <dgm:t>
        <a:bodyPr/>
        <a:lstStyle/>
        <a:p>
          <a:endParaRPr lang="en-ZA"/>
        </a:p>
      </dgm:t>
    </dgm:pt>
    <dgm:pt modelId="{E93F2657-55E0-4812-85E2-C6F35DCC9093}" type="sibTrans" cxnId="{F3690701-0BEA-4207-A4ED-52B90B1490A4}">
      <dgm:prSet/>
      <dgm:spPr/>
      <dgm:t>
        <a:bodyPr/>
        <a:lstStyle/>
        <a:p>
          <a:endParaRPr lang="en-ZA"/>
        </a:p>
      </dgm:t>
    </dgm:pt>
    <dgm:pt modelId="{DA0292FC-97E3-461A-A19A-46CF3F751661}" type="pres">
      <dgm:prSet presAssocID="{7A5EBE52-60FA-4E9B-A0A6-D867EBD22A3C}" presName="Name0" presStyleCnt="0">
        <dgm:presLayoutVars>
          <dgm:chPref val="1"/>
          <dgm:dir/>
          <dgm:animOne val="branch"/>
          <dgm:animLvl val="lvl"/>
          <dgm:resizeHandles/>
        </dgm:presLayoutVars>
      </dgm:prSet>
      <dgm:spPr/>
    </dgm:pt>
    <dgm:pt modelId="{C7154D17-B27B-4307-9509-EEE6388CD40C}" type="pres">
      <dgm:prSet presAssocID="{A3CE899B-217C-402D-A760-5201CCAE0581}" presName="vertOne" presStyleCnt="0"/>
      <dgm:spPr/>
    </dgm:pt>
    <dgm:pt modelId="{C4D74538-24AA-41D4-98A0-181486C4D5B5}" type="pres">
      <dgm:prSet presAssocID="{A3CE899B-217C-402D-A760-5201CCAE0581}" presName="txOne" presStyleLbl="node0" presStyleIdx="0" presStyleCnt="1" custScaleY="50178" custLinFactNeighborX="9963" custLinFactNeighborY="43093">
        <dgm:presLayoutVars>
          <dgm:chPref val="3"/>
        </dgm:presLayoutVars>
      </dgm:prSet>
      <dgm:spPr/>
    </dgm:pt>
    <dgm:pt modelId="{5F46F491-9603-4E98-88F3-3255ECDE7DC8}" type="pres">
      <dgm:prSet presAssocID="{A3CE899B-217C-402D-A760-5201CCAE0581}" presName="parTransOne" presStyleCnt="0"/>
      <dgm:spPr/>
    </dgm:pt>
    <dgm:pt modelId="{F5202183-B47F-4E35-BDDD-DBB07EBA35EE}" type="pres">
      <dgm:prSet presAssocID="{A3CE899B-217C-402D-A760-5201CCAE0581}" presName="horzOne" presStyleCnt="0"/>
      <dgm:spPr/>
    </dgm:pt>
    <dgm:pt modelId="{0DF922A0-1AB7-4688-80B2-1F40E99D1B01}" type="pres">
      <dgm:prSet presAssocID="{7319CD7F-9C39-41B0-87C8-9C6ED5B32FEF}" presName="vertTwo" presStyleCnt="0"/>
      <dgm:spPr/>
    </dgm:pt>
    <dgm:pt modelId="{55571C95-1755-4FD7-A11A-16BA4378C934}" type="pres">
      <dgm:prSet presAssocID="{7319CD7F-9C39-41B0-87C8-9C6ED5B32FEF}" presName="txTwo" presStyleLbl="node2" presStyleIdx="0" presStyleCnt="5" custLinFactX="200000" custLinFactNeighborX="230169" custLinFactNeighborY="-1257">
        <dgm:presLayoutVars>
          <dgm:chPref val="3"/>
        </dgm:presLayoutVars>
      </dgm:prSet>
      <dgm:spPr/>
    </dgm:pt>
    <dgm:pt modelId="{42567B96-7F1B-4021-9892-C9095A218910}" type="pres">
      <dgm:prSet presAssocID="{7319CD7F-9C39-41B0-87C8-9C6ED5B32FEF}" presName="horzTwo" presStyleCnt="0"/>
      <dgm:spPr/>
    </dgm:pt>
    <dgm:pt modelId="{88FD2D06-4F8F-490F-8A1B-80E3CFD89F50}" type="pres">
      <dgm:prSet presAssocID="{3A6B1654-0DE5-4494-8111-4D23DBE6CC58}" presName="sibSpaceTwo" presStyleCnt="0"/>
      <dgm:spPr/>
    </dgm:pt>
    <dgm:pt modelId="{F596BED6-EAA2-4DAC-AAFE-8687065A427C}" type="pres">
      <dgm:prSet presAssocID="{390A21EB-535A-4DB9-ACE1-7840B4BABC32}" presName="vertTwo" presStyleCnt="0"/>
      <dgm:spPr/>
    </dgm:pt>
    <dgm:pt modelId="{CAE49AA3-7049-4C61-9942-CB3724A8DD54}" type="pres">
      <dgm:prSet presAssocID="{390A21EB-535A-4DB9-ACE1-7840B4BABC32}" presName="txTwo" presStyleLbl="node2" presStyleIdx="1" presStyleCnt="5" custLinFactX="-6806" custLinFactNeighborX="-100000" custLinFactNeighborY="-1646">
        <dgm:presLayoutVars>
          <dgm:chPref val="3"/>
        </dgm:presLayoutVars>
      </dgm:prSet>
      <dgm:spPr/>
    </dgm:pt>
    <dgm:pt modelId="{7D95A56D-2881-4BE3-A2BE-3BC3CF39B2BC}" type="pres">
      <dgm:prSet presAssocID="{390A21EB-535A-4DB9-ACE1-7840B4BABC32}" presName="horzTwo" presStyleCnt="0"/>
      <dgm:spPr/>
    </dgm:pt>
    <dgm:pt modelId="{121A4129-EF26-4658-B230-DDE63036A2BD}" type="pres">
      <dgm:prSet presAssocID="{7850282F-52FF-479C-A9CD-51C6D04C6D97}" presName="sibSpaceTwo" presStyleCnt="0"/>
      <dgm:spPr/>
    </dgm:pt>
    <dgm:pt modelId="{04ED2B5F-2A7F-4C82-B214-134749FD4885}" type="pres">
      <dgm:prSet presAssocID="{81B13AD1-5192-4A8B-AE30-47641131B962}" presName="vertTwo" presStyleCnt="0"/>
      <dgm:spPr/>
    </dgm:pt>
    <dgm:pt modelId="{201DF998-778C-4D5F-B379-29E417F67973}" type="pres">
      <dgm:prSet presAssocID="{81B13AD1-5192-4A8B-AE30-47641131B962}" presName="txTwo" presStyleLbl="node2" presStyleIdx="2" presStyleCnt="5" custLinFactX="-7542" custLinFactNeighborX="-100000" custLinFactNeighborY="-1161">
        <dgm:presLayoutVars>
          <dgm:chPref val="3"/>
        </dgm:presLayoutVars>
      </dgm:prSet>
      <dgm:spPr/>
    </dgm:pt>
    <dgm:pt modelId="{F4530643-7501-4F6E-9CC5-1AC75D6E6F7A}" type="pres">
      <dgm:prSet presAssocID="{81B13AD1-5192-4A8B-AE30-47641131B962}" presName="horzTwo" presStyleCnt="0"/>
      <dgm:spPr/>
    </dgm:pt>
    <dgm:pt modelId="{91307B51-9935-49D4-AD23-EBC4FCDFF4BA}" type="pres">
      <dgm:prSet presAssocID="{8069B90D-0B0E-4645-9D0E-78CFEAE77122}" presName="sibSpaceTwo" presStyleCnt="0"/>
      <dgm:spPr/>
    </dgm:pt>
    <dgm:pt modelId="{5A0DCB07-7E9C-485F-B733-C0670CCF346B}" type="pres">
      <dgm:prSet presAssocID="{B9720446-4EA2-4B9F-A576-D55C5A943846}" presName="vertTwo" presStyleCnt="0"/>
      <dgm:spPr/>
    </dgm:pt>
    <dgm:pt modelId="{00D786E0-390A-4E84-9A59-8AEECC3F67CB}" type="pres">
      <dgm:prSet presAssocID="{B9720446-4EA2-4B9F-A576-D55C5A943846}" presName="txTwo" presStyleLbl="node2" presStyleIdx="3" presStyleCnt="5" custLinFactX="-8279" custLinFactNeighborX="-100000">
        <dgm:presLayoutVars>
          <dgm:chPref val="3"/>
        </dgm:presLayoutVars>
      </dgm:prSet>
      <dgm:spPr/>
    </dgm:pt>
    <dgm:pt modelId="{C891A99A-BEBA-4B84-AD5B-ED1988EDCB63}" type="pres">
      <dgm:prSet presAssocID="{B9720446-4EA2-4B9F-A576-D55C5A943846}" presName="horzTwo" presStyleCnt="0"/>
      <dgm:spPr/>
    </dgm:pt>
    <dgm:pt modelId="{66BBF0DC-0C07-4622-B02A-53933FE8C289}" type="pres">
      <dgm:prSet presAssocID="{4E105E02-D2CA-4F1A-9547-63FF31FFEF8F}" presName="sibSpaceTwo" presStyleCnt="0"/>
      <dgm:spPr/>
    </dgm:pt>
    <dgm:pt modelId="{E804A209-6AB1-40A2-9325-5AE2687FB506}" type="pres">
      <dgm:prSet presAssocID="{D5DB4927-DD50-4A33-949E-3169241E9B16}" presName="vertTwo" presStyleCnt="0"/>
      <dgm:spPr/>
    </dgm:pt>
    <dgm:pt modelId="{5948EE57-B427-4FA7-9374-816364C59909}" type="pres">
      <dgm:prSet presAssocID="{D5DB4927-DD50-4A33-949E-3169241E9B16}" presName="txTwo" presStyleLbl="node2" presStyleIdx="4" presStyleCnt="5" custLinFactX="-9752" custLinFactNeighborX="-100000" custLinFactNeighborY="-1097">
        <dgm:presLayoutVars>
          <dgm:chPref val="3"/>
        </dgm:presLayoutVars>
      </dgm:prSet>
      <dgm:spPr/>
    </dgm:pt>
    <dgm:pt modelId="{3937C877-FA0F-41F3-987D-3097415A38ED}" type="pres">
      <dgm:prSet presAssocID="{D5DB4927-DD50-4A33-949E-3169241E9B16}" presName="horzTwo" presStyleCnt="0"/>
      <dgm:spPr/>
    </dgm:pt>
  </dgm:ptLst>
  <dgm:cxnLst>
    <dgm:cxn modelId="{F3690701-0BEA-4207-A4ED-52B90B1490A4}" srcId="{A3CE899B-217C-402D-A760-5201CCAE0581}" destId="{D5DB4927-DD50-4A33-949E-3169241E9B16}" srcOrd="4" destOrd="0" parTransId="{55DC41A8-FDC6-4153-922E-4348C7BEA7BF}" sibTransId="{E93F2657-55E0-4812-85E2-C6F35DCC9093}"/>
    <dgm:cxn modelId="{A6948220-C97E-4B5B-A243-F47AE0736BAD}" type="presOf" srcId="{A3CE899B-217C-402D-A760-5201CCAE0581}" destId="{C4D74538-24AA-41D4-98A0-181486C4D5B5}" srcOrd="0" destOrd="0" presId="urn:microsoft.com/office/officeart/2005/8/layout/architecture"/>
    <dgm:cxn modelId="{9F76A426-6BEF-4647-9C7C-6129BEB73914}" srcId="{7A5EBE52-60FA-4E9B-A0A6-D867EBD22A3C}" destId="{A3CE899B-217C-402D-A760-5201CCAE0581}" srcOrd="0" destOrd="0" parTransId="{B7D8072D-DCCA-4E6D-8BFD-DF5BCF9FA917}" sibTransId="{1DF0C29F-2B01-4C82-B570-7E8B2FC1AFDE}"/>
    <dgm:cxn modelId="{F9D4224E-B88C-455C-80BA-3DF45A78E0DB}" srcId="{A3CE899B-217C-402D-A760-5201CCAE0581}" destId="{81B13AD1-5192-4A8B-AE30-47641131B962}" srcOrd="2" destOrd="0" parTransId="{62D458F6-6F8A-41B4-A98A-58CC31858839}" sibTransId="{8069B90D-0B0E-4645-9D0E-78CFEAE77122}"/>
    <dgm:cxn modelId="{8A982381-BEFF-49AD-BA4E-E9A8077CC33B}" type="presOf" srcId="{7A5EBE52-60FA-4E9B-A0A6-D867EBD22A3C}" destId="{DA0292FC-97E3-461A-A19A-46CF3F751661}" srcOrd="0" destOrd="0" presId="urn:microsoft.com/office/officeart/2005/8/layout/architecture"/>
    <dgm:cxn modelId="{DF2209A0-BAD8-4443-AFFD-47AAA5840E93}" srcId="{A3CE899B-217C-402D-A760-5201CCAE0581}" destId="{390A21EB-535A-4DB9-ACE1-7840B4BABC32}" srcOrd="1" destOrd="0" parTransId="{08ECC49E-C669-4354-BC3B-973890F79905}" sibTransId="{7850282F-52FF-479C-A9CD-51C6D04C6D97}"/>
    <dgm:cxn modelId="{799AE6A2-A2F5-4FD2-A4FD-2E703632ABC0}" type="presOf" srcId="{390A21EB-535A-4DB9-ACE1-7840B4BABC32}" destId="{CAE49AA3-7049-4C61-9942-CB3724A8DD54}" srcOrd="0" destOrd="0" presId="urn:microsoft.com/office/officeart/2005/8/layout/architecture"/>
    <dgm:cxn modelId="{6C8545C6-4A67-4E00-95B9-BA18307F86C8}" srcId="{A3CE899B-217C-402D-A760-5201CCAE0581}" destId="{7319CD7F-9C39-41B0-87C8-9C6ED5B32FEF}" srcOrd="0" destOrd="0" parTransId="{B8640F3A-FC73-4324-8609-E689A8ACEA88}" sibTransId="{3A6B1654-0DE5-4494-8111-4D23DBE6CC58}"/>
    <dgm:cxn modelId="{073B36C9-58FA-488A-8DD9-272932D1F7B0}" srcId="{A3CE899B-217C-402D-A760-5201CCAE0581}" destId="{B9720446-4EA2-4B9F-A576-D55C5A943846}" srcOrd="3" destOrd="0" parTransId="{C59EF84B-0F13-412C-86A6-C2AD2B592BAC}" sibTransId="{4E105E02-D2CA-4F1A-9547-63FF31FFEF8F}"/>
    <dgm:cxn modelId="{474C46D4-3213-419A-97ED-2C4449FB629E}" type="presOf" srcId="{D5DB4927-DD50-4A33-949E-3169241E9B16}" destId="{5948EE57-B427-4FA7-9374-816364C59909}" srcOrd="0" destOrd="0" presId="urn:microsoft.com/office/officeart/2005/8/layout/architecture"/>
    <dgm:cxn modelId="{EA846BD8-1481-4F22-8D16-E891B9D969B8}" type="presOf" srcId="{7319CD7F-9C39-41B0-87C8-9C6ED5B32FEF}" destId="{55571C95-1755-4FD7-A11A-16BA4378C934}" srcOrd="0" destOrd="0" presId="urn:microsoft.com/office/officeart/2005/8/layout/architecture"/>
    <dgm:cxn modelId="{44D21FD9-A319-40A3-990A-0251DB133E12}" type="presOf" srcId="{B9720446-4EA2-4B9F-A576-D55C5A943846}" destId="{00D786E0-390A-4E84-9A59-8AEECC3F67CB}" srcOrd="0" destOrd="0" presId="urn:microsoft.com/office/officeart/2005/8/layout/architecture"/>
    <dgm:cxn modelId="{C1C5ADDE-4464-4F77-833E-7D2C1EDD69F0}" type="presOf" srcId="{81B13AD1-5192-4A8B-AE30-47641131B962}" destId="{201DF998-778C-4D5F-B379-29E417F67973}" srcOrd="0" destOrd="0" presId="urn:microsoft.com/office/officeart/2005/8/layout/architecture"/>
    <dgm:cxn modelId="{7E4E7C95-5469-4CDB-A4C0-BB74E65EC2E8}" type="presParOf" srcId="{DA0292FC-97E3-461A-A19A-46CF3F751661}" destId="{C7154D17-B27B-4307-9509-EEE6388CD40C}" srcOrd="0" destOrd="0" presId="urn:microsoft.com/office/officeart/2005/8/layout/architecture"/>
    <dgm:cxn modelId="{C7B3E7D8-37B1-4CCA-B61C-F1B43C302745}" type="presParOf" srcId="{C7154D17-B27B-4307-9509-EEE6388CD40C}" destId="{C4D74538-24AA-41D4-98A0-181486C4D5B5}" srcOrd="0" destOrd="0" presId="urn:microsoft.com/office/officeart/2005/8/layout/architecture"/>
    <dgm:cxn modelId="{8D9D7375-86A1-48F7-BA76-5856C3A5FEE0}" type="presParOf" srcId="{C7154D17-B27B-4307-9509-EEE6388CD40C}" destId="{5F46F491-9603-4E98-88F3-3255ECDE7DC8}" srcOrd="1" destOrd="0" presId="urn:microsoft.com/office/officeart/2005/8/layout/architecture"/>
    <dgm:cxn modelId="{0529216A-6AA5-4883-91FA-5CDB5E9657D1}" type="presParOf" srcId="{C7154D17-B27B-4307-9509-EEE6388CD40C}" destId="{F5202183-B47F-4E35-BDDD-DBB07EBA35EE}" srcOrd="2" destOrd="0" presId="urn:microsoft.com/office/officeart/2005/8/layout/architecture"/>
    <dgm:cxn modelId="{F7E29765-DDA0-4761-9500-6621A93DF319}" type="presParOf" srcId="{F5202183-B47F-4E35-BDDD-DBB07EBA35EE}" destId="{0DF922A0-1AB7-4688-80B2-1F40E99D1B01}" srcOrd="0" destOrd="0" presId="urn:microsoft.com/office/officeart/2005/8/layout/architecture"/>
    <dgm:cxn modelId="{C3779D39-60DB-4C51-976C-DFEC4089D561}" type="presParOf" srcId="{0DF922A0-1AB7-4688-80B2-1F40E99D1B01}" destId="{55571C95-1755-4FD7-A11A-16BA4378C934}" srcOrd="0" destOrd="0" presId="urn:microsoft.com/office/officeart/2005/8/layout/architecture"/>
    <dgm:cxn modelId="{75528D76-34D7-4D46-93BA-F613EC3C6D80}" type="presParOf" srcId="{0DF922A0-1AB7-4688-80B2-1F40E99D1B01}" destId="{42567B96-7F1B-4021-9892-C9095A218910}" srcOrd="1" destOrd="0" presId="urn:microsoft.com/office/officeart/2005/8/layout/architecture"/>
    <dgm:cxn modelId="{2040A465-DF59-4E7C-A25E-7F6762086F74}" type="presParOf" srcId="{F5202183-B47F-4E35-BDDD-DBB07EBA35EE}" destId="{88FD2D06-4F8F-490F-8A1B-80E3CFD89F50}" srcOrd="1" destOrd="0" presId="urn:microsoft.com/office/officeart/2005/8/layout/architecture"/>
    <dgm:cxn modelId="{ADC7A2D4-1B24-49FD-884B-6C36FA20DDD8}" type="presParOf" srcId="{F5202183-B47F-4E35-BDDD-DBB07EBA35EE}" destId="{F596BED6-EAA2-4DAC-AAFE-8687065A427C}" srcOrd="2" destOrd="0" presId="urn:microsoft.com/office/officeart/2005/8/layout/architecture"/>
    <dgm:cxn modelId="{071E0BFF-66BA-4E36-9E55-693010B49C21}" type="presParOf" srcId="{F596BED6-EAA2-4DAC-AAFE-8687065A427C}" destId="{CAE49AA3-7049-4C61-9942-CB3724A8DD54}" srcOrd="0" destOrd="0" presId="urn:microsoft.com/office/officeart/2005/8/layout/architecture"/>
    <dgm:cxn modelId="{D9C92FD1-BE79-470F-BC7E-72C8E49BF72E}" type="presParOf" srcId="{F596BED6-EAA2-4DAC-AAFE-8687065A427C}" destId="{7D95A56D-2881-4BE3-A2BE-3BC3CF39B2BC}" srcOrd="1" destOrd="0" presId="urn:microsoft.com/office/officeart/2005/8/layout/architecture"/>
    <dgm:cxn modelId="{E75EAB21-A28C-499C-9ED7-B076D1EF1DFF}" type="presParOf" srcId="{F5202183-B47F-4E35-BDDD-DBB07EBA35EE}" destId="{121A4129-EF26-4658-B230-DDE63036A2BD}" srcOrd="3" destOrd="0" presId="urn:microsoft.com/office/officeart/2005/8/layout/architecture"/>
    <dgm:cxn modelId="{36540580-4DB6-409A-8A54-C9061485FD11}" type="presParOf" srcId="{F5202183-B47F-4E35-BDDD-DBB07EBA35EE}" destId="{04ED2B5F-2A7F-4C82-B214-134749FD4885}" srcOrd="4" destOrd="0" presId="urn:microsoft.com/office/officeart/2005/8/layout/architecture"/>
    <dgm:cxn modelId="{EA028256-78A7-4AAB-A131-155D150FFBCB}" type="presParOf" srcId="{04ED2B5F-2A7F-4C82-B214-134749FD4885}" destId="{201DF998-778C-4D5F-B379-29E417F67973}" srcOrd="0" destOrd="0" presId="urn:microsoft.com/office/officeart/2005/8/layout/architecture"/>
    <dgm:cxn modelId="{531CC439-38BB-4C40-835C-A7780071D0ED}" type="presParOf" srcId="{04ED2B5F-2A7F-4C82-B214-134749FD4885}" destId="{F4530643-7501-4F6E-9CC5-1AC75D6E6F7A}" srcOrd="1" destOrd="0" presId="urn:microsoft.com/office/officeart/2005/8/layout/architecture"/>
    <dgm:cxn modelId="{07D1E3DC-3793-41CE-BEBB-7EB92BB5B90E}" type="presParOf" srcId="{F5202183-B47F-4E35-BDDD-DBB07EBA35EE}" destId="{91307B51-9935-49D4-AD23-EBC4FCDFF4BA}" srcOrd="5" destOrd="0" presId="urn:microsoft.com/office/officeart/2005/8/layout/architecture"/>
    <dgm:cxn modelId="{AD168CF6-C61E-4A5D-A69E-F1E37A52D99D}" type="presParOf" srcId="{F5202183-B47F-4E35-BDDD-DBB07EBA35EE}" destId="{5A0DCB07-7E9C-485F-B733-C0670CCF346B}" srcOrd="6" destOrd="0" presId="urn:microsoft.com/office/officeart/2005/8/layout/architecture"/>
    <dgm:cxn modelId="{C23F2DD6-7A4E-471B-ABDD-C48284E5BA0A}" type="presParOf" srcId="{5A0DCB07-7E9C-485F-B733-C0670CCF346B}" destId="{00D786E0-390A-4E84-9A59-8AEECC3F67CB}" srcOrd="0" destOrd="0" presId="urn:microsoft.com/office/officeart/2005/8/layout/architecture"/>
    <dgm:cxn modelId="{C347DB8F-CB30-4637-8566-BF5F4B260BAC}" type="presParOf" srcId="{5A0DCB07-7E9C-485F-B733-C0670CCF346B}" destId="{C891A99A-BEBA-4B84-AD5B-ED1988EDCB63}" srcOrd="1" destOrd="0" presId="urn:microsoft.com/office/officeart/2005/8/layout/architecture"/>
    <dgm:cxn modelId="{371A75E0-05F8-4815-B157-F9EB3A9B0FC6}" type="presParOf" srcId="{F5202183-B47F-4E35-BDDD-DBB07EBA35EE}" destId="{66BBF0DC-0C07-4622-B02A-53933FE8C289}" srcOrd="7" destOrd="0" presId="urn:microsoft.com/office/officeart/2005/8/layout/architecture"/>
    <dgm:cxn modelId="{9754ECDE-6DE7-4F57-B7F4-A65702A3FFF9}" type="presParOf" srcId="{F5202183-B47F-4E35-BDDD-DBB07EBA35EE}" destId="{E804A209-6AB1-40A2-9325-5AE2687FB506}" srcOrd="8" destOrd="0" presId="urn:microsoft.com/office/officeart/2005/8/layout/architecture"/>
    <dgm:cxn modelId="{7D332A9C-A1FE-40EF-8EDF-3ADA12AEF0D1}" type="presParOf" srcId="{E804A209-6AB1-40A2-9325-5AE2687FB506}" destId="{5948EE57-B427-4FA7-9374-816364C59909}" srcOrd="0" destOrd="0" presId="urn:microsoft.com/office/officeart/2005/8/layout/architecture"/>
    <dgm:cxn modelId="{7B9844EB-55C5-4B24-9F41-85CFFC615220}" type="presParOf" srcId="{E804A209-6AB1-40A2-9325-5AE2687FB506}" destId="{3937C877-FA0F-41F3-987D-3097415A38ED}" srcOrd="1" destOrd="0" presId="urn:microsoft.com/office/officeart/2005/8/layout/archite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DB2B65-88FF-4C10-85D1-99BC9244476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ZA"/>
        </a:p>
      </dgm:t>
    </dgm:pt>
    <dgm:pt modelId="{7190D6D1-99E2-4A8F-B64E-E46355FF6E3E}">
      <dgm:prSet phldrT="[Text]" custT="1"/>
      <dgm:spPr/>
      <dgm:t>
        <a:bodyPr/>
        <a:lstStyle/>
        <a:p>
          <a:r>
            <a:rPr kumimoji="0" lang="en-ZA" sz="2400" i="0" u="sng" strike="noStrike" cap="none" spc="-30" normalizeH="0" baseline="0" noProof="0" dirty="0">
              <a:effectLst/>
              <a:uLnTx/>
              <a:uFillTx/>
              <a:latin typeface="Arial"/>
              <a:ea typeface="+mj-ea"/>
              <a:cs typeface="+mj-cs"/>
            </a:rPr>
            <a:t>Research Problem of the Study</a:t>
          </a:r>
          <a:r>
            <a:rPr kumimoji="0" lang="en-ZA" sz="1700" i="0" u="sng" strike="noStrike" cap="none" spc="-30" normalizeH="0" baseline="0" noProof="0" dirty="0">
              <a:effectLst/>
              <a:uLnTx/>
              <a:uFillTx/>
              <a:latin typeface="Arial"/>
              <a:ea typeface="+mj-ea"/>
              <a:cs typeface="+mj-cs"/>
            </a:rPr>
            <a:t>:</a:t>
          </a:r>
          <a:endParaRPr lang="en-ZA" sz="1700" dirty="0"/>
        </a:p>
      </dgm:t>
    </dgm:pt>
    <dgm:pt modelId="{6A770E37-67D0-451E-AF26-57EE1246E792}" type="parTrans" cxnId="{193C5A8B-B4C0-49E5-9BD3-FF95FC45B38E}">
      <dgm:prSet/>
      <dgm:spPr/>
      <dgm:t>
        <a:bodyPr/>
        <a:lstStyle/>
        <a:p>
          <a:endParaRPr lang="en-ZA"/>
        </a:p>
      </dgm:t>
    </dgm:pt>
    <dgm:pt modelId="{E0A8F050-25B6-4364-A201-2CA46504D941}" type="sibTrans" cxnId="{193C5A8B-B4C0-49E5-9BD3-FF95FC45B38E}">
      <dgm:prSet/>
      <dgm:spPr/>
      <dgm:t>
        <a:bodyPr/>
        <a:lstStyle/>
        <a:p>
          <a:endParaRPr lang="en-ZA"/>
        </a:p>
      </dgm:t>
    </dgm:pt>
    <dgm:pt modelId="{33B3190B-85CF-412C-B50C-17CF72E6C37C}">
      <dgm:prSet phldrT="[Text]" custT="1"/>
      <dgm:spPr/>
      <dgm:t>
        <a:bodyPr/>
        <a:lstStyle/>
        <a:p>
          <a:r>
            <a:rPr lang="en-ZA" sz="1800" spc="-30" dirty="0">
              <a:latin typeface="Arial"/>
              <a:ea typeface="+mj-ea"/>
              <a:cs typeface="+mj-cs"/>
            </a:rPr>
            <a:t>The Creative Economy has been recognised globally by governments for its social and economic potential, especially in relation to achieving the SDG goals 2030. </a:t>
          </a:r>
          <a:r>
            <a:rPr kumimoji="0" lang="en-ZA" sz="1800" i="0" u="none" strike="noStrike" cap="none" spc="-30" normalizeH="0" baseline="0" noProof="0" dirty="0">
              <a:effectLst/>
              <a:uLnTx/>
              <a:uFillTx/>
              <a:latin typeface="Arial"/>
              <a:ea typeface="+mj-ea"/>
              <a:cs typeface="+mj-cs"/>
            </a:rPr>
            <a:t>This can be seen in South Africa too, however</a:t>
          </a:r>
          <a:r>
            <a:rPr kumimoji="0" lang="en-ZA" sz="1800" b="1" i="0" u="none" strike="noStrike" cap="none" spc="-30" normalizeH="0" baseline="0" noProof="0" dirty="0">
              <a:effectLst/>
              <a:uLnTx/>
              <a:uFillTx/>
              <a:latin typeface="Arial"/>
              <a:ea typeface="+mj-ea"/>
              <a:cs typeface="+mj-cs"/>
            </a:rPr>
            <a:t>, there appears to be a disconnect between acknowledging its potential and practical implementation to realise that potential</a:t>
          </a:r>
          <a:r>
            <a:rPr kumimoji="0" lang="en-ZA" sz="1800" i="0" u="none" strike="noStrike" cap="none" spc="-30" normalizeH="0" baseline="0" noProof="0" dirty="0">
              <a:effectLst/>
              <a:uLnTx/>
              <a:uFillTx/>
              <a:latin typeface="Arial"/>
              <a:ea typeface="+mj-ea"/>
              <a:cs typeface="+mj-cs"/>
            </a:rPr>
            <a:t>.</a:t>
          </a:r>
          <a:endParaRPr lang="en-ZA" sz="1800" dirty="0"/>
        </a:p>
      </dgm:t>
    </dgm:pt>
    <dgm:pt modelId="{9250B065-8797-4182-BA31-5F55A8151C97}" type="parTrans" cxnId="{56D3C20B-4D16-4D2F-8497-CA885DB6FEAD}">
      <dgm:prSet/>
      <dgm:spPr/>
      <dgm:t>
        <a:bodyPr/>
        <a:lstStyle/>
        <a:p>
          <a:endParaRPr lang="en-ZA"/>
        </a:p>
      </dgm:t>
    </dgm:pt>
    <dgm:pt modelId="{63A88126-C604-4B01-881E-3BA82259FA56}" type="sibTrans" cxnId="{56D3C20B-4D16-4D2F-8497-CA885DB6FEAD}">
      <dgm:prSet/>
      <dgm:spPr/>
      <dgm:t>
        <a:bodyPr/>
        <a:lstStyle/>
        <a:p>
          <a:endParaRPr lang="en-ZA"/>
        </a:p>
      </dgm:t>
    </dgm:pt>
    <dgm:pt modelId="{A8F930E7-1E01-431A-9A0D-CCC92EEC0F32}">
      <dgm:prSet phldrT="[Text]" custT="1"/>
      <dgm:spPr/>
      <dgm:t>
        <a:bodyPr/>
        <a:lstStyle/>
        <a:p>
          <a:r>
            <a:rPr kumimoji="0" lang="en-ZA" sz="2400" i="0" u="sng" strike="noStrike" cap="none" spc="-30" normalizeH="0" baseline="0" noProof="0" dirty="0">
              <a:effectLst/>
              <a:uLnTx/>
              <a:uFillTx/>
              <a:latin typeface="Arial"/>
              <a:ea typeface="+mj-ea"/>
              <a:cs typeface="+mj-cs"/>
            </a:rPr>
            <a:t>The Purpose of this Study:</a:t>
          </a:r>
          <a:endParaRPr lang="en-ZA" sz="2400" dirty="0"/>
        </a:p>
      </dgm:t>
    </dgm:pt>
    <dgm:pt modelId="{52621BC9-15CB-4C9C-9DB1-9A858FBDB632}" type="parTrans" cxnId="{3E6C911D-58E0-4668-BCCE-3C994C003067}">
      <dgm:prSet/>
      <dgm:spPr/>
      <dgm:t>
        <a:bodyPr/>
        <a:lstStyle/>
        <a:p>
          <a:endParaRPr lang="en-ZA"/>
        </a:p>
      </dgm:t>
    </dgm:pt>
    <dgm:pt modelId="{8393D73B-171C-40D9-A596-BC67C195CD3E}" type="sibTrans" cxnId="{3E6C911D-58E0-4668-BCCE-3C994C003067}">
      <dgm:prSet/>
      <dgm:spPr/>
      <dgm:t>
        <a:bodyPr/>
        <a:lstStyle/>
        <a:p>
          <a:endParaRPr lang="en-ZA"/>
        </a:p>
      </dgm:t>
    </dgm:pt>
    <dgm:pt modelId="{067B07D0-846F-4E25-99F4-641FDA2A04A8}">
      <dgm:prSet phldrT="[Text]" custT="1"/>
      <dgm:spPr/>
      <dgm:t>
        <a:bodyPr/>
        <a:lstStyle/>
        <a:p>
          <a:r>
            <a:rPr kumimoji="0" lang="en-US" sz="1800" i="0" u="none" strike="noStrike" cap="none" spc="-30" normalizeH="0" baseline="0" noProof="0" dirty="0">
              <a:effectLst/>
              <a:uLnTx/>
              <a:uFillTx/>
              <a:latin typeface="Arial" panose="020B0604020202020204" pitchFamily="34" charset="0"/>
              <a:ea typeface="Times New Roman" panose="02020603050405020304" pitchFamily="18" charset="0"/>
              <a:cs typeface="+mj-cs"/>
            </a:rPr>
            <a:t>To explore the growth of the creative economy of Johannesburg through </a:t>
          </a:r>
          <a:r>
            <a:rPr lang="en-US" sz="1800" spc="-30" dirty="0">
              <a:latin typeface="Arial" panose="020B0604020202020204" pitchFamily="34" charset="0"/>
              <a:ea typeface="Times New Roman" panose="02020603050405020304" pitchFamily="18" charset="0"/>
              <a:cs typeface="+mj-cs"/>
            </a:rPr>
            <a:t>a</a:t>
          </a:r>
          <a:r>
            <a:rPr kumimoji="0" lang="en-US" sz="1800" i="0" u="none" strike="noStrike" cap="none" spc="-30" normalizeH="0" baseline="0" noProof="0" dirty="0">
              <a:effectLst/>
              <a:uLnTx/>
              <a:uFillTx/>
              <a:latin typeface="Arial" panose="020B0604020202020204" pitchFamily="34" charset="0"/>
              <a:ea typeface="Times New Roman" panose="02020603050405020304" pitchFamily="18" charset="0"/>
              <a:cs typeface="+mj-cs"/>
            </a:rPr>
            <a:t> systems thinking approach</a:t>
          </a:r>
          <a:endParaRPr lang="en-ZA" sz="1800" dirty="0"/>
        </a:p>
      </dgm:t>
    </dgm:pt>
    <dgm:pt modelId="{1C5B7FD5-2DBE-472D-AC8A-AD01F79E8612}" type="parTrans" cxnId="{13D387BA-8AC1-47F5-A3D5-B6DE7E07BFF3}">
      <dgm:prSet/>
      <dgm:spPr/>
      <dgm:t>
        <a:bodyPr/>
        <a:lstStyle/>
        <a:p>
          <a:endParaRPr lang="en-ZA"/>
        </a:p>
      </dgm:t>
    </dgm:pt>
    <dgm:pt modelId="{1F099838-E055-4A66-A82E-802F69A85A9B}" type="sibTrans" cxnId="{13D387BA-8AC1-47F5-A3D5-B6DE7E07BFF3}">
      <dgm:prSet/>
      <dgm:spPr/>
      <dgm:t>
        <a:bodyPr/>
        <a:lstStyle/>
        <a:p>
          <a:endParaRPr lang="en-ZA"/>
        </a:p>
      </dgm:t>
    </dgm:pt>
    <dgm:pt modelId="{98F90503-B5CF-4976-A291-4F785D7199C7}">
      <dgm:prSet custT="1"/>
      <dgm:spPr/>
      <dgm:t>
        <a:bodyPr/>
        <a:lstStyle/>
        <a:p>
          <a:r>
            <a:rPr kumimoji="0" lang="en-ZA" sz="1800" i="0" u="none" strike="noStrike" cap="none" spc="-30" normalizeH="0" baseline="0" noProof="0" dirty="0">
              <a:effectLst/>
              <a:uLnTx/>
              <a:uFillTx/>
              <a:latin typeface="Arial"/>
              <a:ea typeface="+mj-ea"/>
              <a:cs typeface="+mj-cs"/>
            </a:rPr>
            <a:t>The complexity of the creative economy and the many stakeholders is often </a:t>
          </a:r>
          <a:r>
            <a:rPr kumimoji="0" lang="en-ZA" sz="1800" b="1" i="0" u="none" strike="noStrike" cap="none" spc="-30" normalizeH="0" baseline="0" noProof="0" dirty="0">
              <a:effectLst/>
              <a:uLnTx/>
              <a:uFillTx/>
              <a:latin typeface="Arial"/>
              <a:ea typeface="+mj-ea"/>
              <a:cs typeface="+mj-cs"/>
            </a:rPr>
            <a:t>misunderstood, overlooked and simplified with silo thinking</a:t>
          </a:r>
          <a:r>
            <a:rPr kumimoji="0" lang="en-ZA" sz="1800" i="0" u="none" strike="noStrike" cap="none" spc="-30" normalizeH="0" baseline="0" noProof="0" dirty="0">
              <a:effectLst/>
              <a:uLnTx/>
              <a:uFillTx/>
              <a:latin typeface="Arial"/>
              <a:ea typeface="+mj-ea"/>
              <a:cs typeface="+mj-cs"/>
            </a:rPr>
            <a:t> across the private and government departments and sectors.</a:t>
          </a:r>
        </a:p>
      </dgm:t>
    </dgm:pt>
    <dgm:pt modelId="{87C4445E-3CC3-4258-8E66-374628175A8D}" type="parTrans" cxnId="{E1EFAC59-FA4C-4599-A619-7CF2E4D82076}">
      <dgm:prSet/>
      <dgm:spPr/>
      <dgm:t>
        <a:bodyPr/>
        <a:lstStyle/>
        <a:p>
          <a:endParaRPr lang="en-ZA"/>
        </a:p>
      </dgm:t>
    </dgm:pt>
    <dgm:pt modelId="{504C8EEC-95F4-40B2-B2E4-4F69247CE6BD}" type="sibTrans" cxnId="{E1EFAC59-FA4C-4599-A619-7CF2E4D82076}">
      <dgm:prSet/>
      <dgm:spPr/>
      <dgm:t>
        <a:bodyPr/>
        <a:lstStyle/>
        <a:p>
          <a:endParaRPr lang="en-ZA"/>
        </a:p>
      </dgm:t>
    </dgm:pt>
    <dgm:pt modelId="{93CDF8DE-3351-47FC-979A-5DEA391BC17A}">
      <dgm:prSet custT="1"/>
      <dgm:spPr/>
      <dgm:t>
        <a:bodyPr/>
        <a:lstStyle/>
        <a:p>
          <a:r>
            <a:rPr lang="en-ZA" sz="1800" spc="-30" dirty="0">
              <a:latin typeface="Arial"/>
              <a:ea typeface="+mj-ea"/>
              <a:cs typeface="+mj-cs"/>
            </a:rPr>
            <a:t>There is a need for more research, data and synergies to be created in order for the actual value of the creative economy to be realised.</a:t>
          </a:r>
          <a:endParaRPr kumimoji="0" lang="en-ZA" sz="1800" i="0" u="none" strike="noStrike" cap="none" spc="-30" normalizeH="0" baseline="0" noProof="0" dirty="0">
            <a:effectLst/>
            <a:uLnTx/>
            <a:uFillTx/>
            <a:latin typeface="Arial"/>
            <a:ea typeface="+mj-ea"/>
            <a:cs typeface="+mj-cs"/>
          </a:endParaRPr>
        </a:p>
      </dgm:t>
    </dgm:pt>
    <dgm:pt modelId="{98C26796-D075-49C5-AF6E-1C73CEA4F422}" type="parTrans" cxnId="{5F321FFF-2678-4A13-98F1-1EDAE0C22710}">
      <dgm:prSet/>
      <dgm:spPr/>
      <dgm:t>
        <a:bodyPr/>
        <a:lstStyle/>
        <a:p>
          <a:endParaRPr lang="en-ZA"/>
        </a:p>
      </dgm:t>
    </dgm:pt>
    <dgm:pt modelId="{F45FCEBF-8821-49D7-892F-7496D6A35247}" type="sibTrans" cxnId="{5F321FFF-2678-4A13-98F1-1EDAE0C22710}">
      <dgm:prSet/>
      <dgm:spPr/>
      <dgm:t>
        <a:bodyPr/>
        <a:lstStyle/>
        <a:p>
          <a:endParaRPr lang="en-ZA"/>
        </a:p>
      </dgm:t>
    </dgm:pt>
    <dgm:pt modelId="{B45398B9-2E3A-44B1-97FA-4CF94FB3CBA5}" type="pres">
      <dgm:prSet presAssocID="{8BDB2B65-88FF-4C10-85D1-99BC92444764}" presName="linear" presStyleCnt="0">
        <dgm:presLayoutVars>
          <dgm:dir/>
          <dgm:animLvl val="lvl"/>
          <dgm:resizeHandles val="exact"/>
        </dgm:presLayoutVars>
      </dgm:prSet>
      <dgm:spPr/>
    </dgm:pt>
    <dgm:pt modelId="{FF1405E4-B881-4EBD-A3AA-2BD705F5EEA4}" type="pres">
      <dgm:prSet presAssocID="{7190D6D1-99E2-4A8F-B64E-E46355FF6E3E}" presName="parentLin" presStyleCnt="0"/>
      <dgm:spPr/>
    </dgm:pt>
    <dgm:pt modelId="{AEC66E77-6784-415B-9A80-F5B558E3D53B}" type="pres">
      <dgm:prSet presAssocID="{7190D6D1-99E2-4A8F-B64E-E46355FF6E3E}" presName="parentLeftMargin" presStyleLbl="node1" presStyleIdx="0" presStyleCnt="2"/>
      <dgm:spPr/>
    </dgm:pt>
    <dgm:pt modelId="{E8DCB8F3-61BC-4D49-B9B9-310E16D15D2A}" type="pres">
      <dgm:prSet presAssocID="{7190D6D1-99E2-4A8F-B64E-E46355FF6E3E}" presName="parentText" presStyleLbl="node1" presStyleIdx="0" presStyleCnt="2">
        <dgm:presLayoutVars>
          <dgm:chMax val="0"/>
          <dgm:bulletEnabled val="1"/>
        </dgm:presLayoutVars>
      </dgm:prSet>
      <dgm:spPr/>
    </dgm:pt>
    <dgm:pt modelId="{46404388-9AF5-4F9A-B639-834440533BE8}" type="pres">
      <dgm:prSet presAssocID="{7190D6D1-99E2-4A8F-B64E-E46355FF6E3E}" presName="negativeSpace" presStyleCnt="0"/>
      <dgm:spPr/>
    </dgm:pt>
    <dgm:pt modelId="{AF06FBC1-1115-44C9-9E78-7AC5EA31B703}" type="pres">
      <dgm:prSet presAssocID="{7190D6D1-99E2-4A8F-B64E-E46355FF6E3E}" presName="childText" presStyleLbl="conFgAcc1" presStyleIdx="0" presStyleCnt="2">
        <dgm:presLayoutVars>
          <dgm:bulletEnabled val="1"/>
        </dgm:presLayoutVars>
      </dgm:prSet>
      <dgm:spPr/>
    </dgm:pt>
    <dgm:pt modelId="{8A7DADB4-C796-4A7E-8DFF-145E31584161}" type="pres">
      <dgm:prSet presAssocID="{E0A8F050-25B6-4364-A201-2CA46504D941}" presName="spaceBetweenRectangles" presStyleCnt="0"/>
      <dgm:spPr/>
    </dgm:pt>
    <dgm:pt modelId="{23A532FE-9CC0-4481-82EA-1193819868C8}" type="pres">
      <dgm:prSet presAssocID="{A8F930E7-1E01-431A-9A0D-CCC92EEC0F32}" presName="parentLin" presStyleCnt="0"/>
      <dgm:spPr/>
    </dgm:pt>
    <dgm:pt modelId="{FC5C994F-0349-4AA2-B02F-E55156A55D38}" type="pres">
      <dgm:prSet presAssocID="{A8F930E7-1E01-431A-9A0D-CCC92EEC0F32}" presName="parentLeftMargin" presStyleLbl="node1" presStyleIdx="0" presStyleCnt="2"/>
      <dgm:spPr/>
    </dgm:pt>
    <dgm:pt modelId="{AB26D673-9B08-4134-AEF8-A1A3F464A136}" type="pres">
      <dgm:prSet presAssocID="{A8F930E7-1E01-431A-9A0D-CCC92EEC0F32}" presName="parentText" presStyleLbl="node1" presStyleIdx="1" presStyleCnt="2">
        <dgm:presLayoutVars>
          <dgm:chMax val="0"/>
          <dgm:bulletEnabled val="1"/>
        </dgm:presLayoutVars>
      </dgm:prSet>
      <dgm:spPr/>
    </dgm:pt>
    <dgm:pt modelId="{0D782705-EE35-4BB6-8BD9-7EC4E4A72EA2}" type="pres">
      <dgm:prSet presAssocID="{A8F930E7-1E01-431A-9A0D-CCC92EEC0F32}" presName="negativeSpace" presStyleCnt="0"/>
      <dgm:spPr/>
    </dgm:pt>
    <dgm:pt modelId="{9545939B-4019-4634-9441-7D56D33A368C}" type="pres">
      <dgm:prSet presAssocID="{A8F930E7-1E01-431A-9A0D-CCC92EEC0F32}" presName="childText" presStyleLbl="conFgAcc1" presStyleIdx="1" presStyleCnt="2">
        <dgm:presLayoutVars>
          <dgm:bulletEnabled val="1"/>
        </dgm:presLayoutVars>
      </dgm:prSet>
      <dgm:spPr/>
    </dgm:pt>
  </dgm:ptLst>
  <dgm:cxnLst>
    <dgm:cxn modelId="{56D3C20B-4D16-4D2F-8497-CA885DB6FEAD}" srcId="{7190D6D1-99E2-4A8F-B64E-E46355FF6E3E}" destId="{33B3190B-85CF-412C-B50C-17CF72E6C37C}" srcOrd="0" destOrd="0" parTransId="{9250B065-8797-4182-BA31-5F55A8151C97}" sibTransId="{63A88126-C604-4B01-881E-3BA82259FA56}"/>
    <dgm:cxn modelId="{3E6C911D-58E0-4668-BCCE-3C994C003067}" srcId="{8BDB2B65-88FF-4C10-85D1-99BC92444764}" destId="{A8F930E7-1E01-431A-9A0D-CCC92EEC0F32}" srcOrd="1" destOrd="0" parTransId="{52621BC9-15CB-4C9C-9DB1-9A858FBDB632}" sibTransId="{8393D73B-171C-40D9-A596-BC67C195CD3E}"/>
    <dgm:cxn modelId="{49D3AB28-E211-4249-97E1-D3370316C124}" type="presOf" srcId="{A8F930E7-1E01-431A-9A0D-CCC92EEC0F32}" destId="{AB26D673-9B08-4134-AEF8-A1A3F464A136}" srcOrd="1" destOrd="0" presId="urn:microsoft.com/office/officeart/2005/8/layout/list1"/>
    <dgm:cxn modelId="{4048422D-9D98-4E82-8C2B-044232F70B9C}" type="presOf" srcId="{93CDF8DE-3351-47FC-979A-5DEA391BC17A}" destId="{AF06FBC1-1115-44C9-9E78-7AC5EA31B703}" srcOrd="0" destOrd="2" presId="urn:microsoft.com/office/officeart/2005/8/layout/list1"/>
    <dgm:cxn modelId="{3B89DE32-DC12-44E3-BE4D-BD00BA29BD70}" type="presOf" srcId="{7190D6D1-99E2-4A8F-B64E-E46355FF6E3E}" destId="{AEC66E77-6784-415B-9A80-F5B558E3D53B}" srcOrd="0" destOrd="0" presId="urn:microsoft.com/office/officeart/2005/8/layout/list1"/>
    <dgm:cxn modelId="{EF3EF84F-536E-423B-8794-460558A4C188}" type="presOf" srcId="{7190D6D1-99E2-4A8F-B64E-E46355FF6E3E}" destId="{E8DCB8F3-61BC-4D49-B9B9-310E16D15D2A}" srcOrd="1" destOrd="0" presId="urn:microsoft.com/office/officeart/2005/8/layout/list1"/>
    <dgm:cxn modelId="{B7D54359-E4C7-4E1A-AEA5-4437C5ECF847}" type="presOf" srcId="{33B3190B-85CF-412C-B50C-17CF72E6C37C}" destId="{AF06FBC1-1115-44C9-9E78-7AC5EA31B703}" srcOrd="0" destOrd="0" presId="urn:microsoft.com/office/officeart/2005/8/layout/list1"/>
    <dgm:cxn modelId="{E1EFAC59-FA4C-4599-A619-7CF2E4D82076}" srcId="{7190D6D1-99E2-4A8F-B64E-E46355FF6E3E}" destId="{98F90503-B5CF-4976-A291-4F785D7199C7}" srcOrd="1" destOrd="0" parTransId="{87C4445E-3CC3-4258-8E66-374628175A8D}" sibTransId="{504C8EEC-95F4-40B2-B2E4-4F69247CE6BD}"/>
    <dgm:cxn modelId="{193C5A8B-B4C0-49E5-9BD3-FF95FC45B38E}" srcId="{8BDB2B65-88FF-4C10-85D1-99BC92444764}" destId="{7190D6D1-99E2-4A8F-B64E-E46355FF6E3E}" srcOrd="0" destOrd="0" parTransId="{6A770E37-67D0-451E-AF26-57EE1246E792}" sibTransId="{E0A8F050-25B6-4364-A201-2CA46504D941}"/>
    <dgm:cxn modelId="{F4D50A91-0FD0-4839-8F2F-E7C01869D67F}" type="presOf" srcId="{8BDB2B65-88FF-4C10-85D1-99BC92444764}" destId="{B45398B9-2E3A-44B1-97FA-4CF94FB3CBA5}" srcOrd="0" destOrd="0" presId="urn:microsoft.com/office/officeart/2005/8/layout/list1"/>
    <dgm:cxn modelId="{13D387BA-8AC1-47F5-A3D5-B6DE7E07BFF3}" srcId="{A8F930E7-1E01-431A-9A0D-CCC92EEC0F32}" destId="{067B07D0-846F-4E25-99F4-641FDA2A04A8}" srcOrd="0" destOrd="0" parTransId="{1C5B7FD5-2DBE-472D-AC8A-AD01F79E8612}" sibTransId="{1F099838-E055-4A66-A82E-802F69A85A9B}"/>
    <dgm:cxn modelId="{57C600BC-7DEC-4A11-8565-AF7C4EB59B23}" type="presOf" srcId="{98F90503-B5CF-4976-A291-4F785D7199C7}" destId="{AF06FBC1-1115-44C9-9E78-7AC5EA31B703}" srcOrd="0" destOrd="1" presId="urn:microsoft.com/office/officeart/2005/8/layout/list1"/>
    <dgm:cxn modelId="{A88D34F0-05C2-4BA8-BD1F-C19F40019637}" type="presOf" srcId="{A8F930E7-1E01-431A-9A0D-CCC92EEC0F32}" destId="{FC5C994F-0349-4AA2-B02F-E55156A55D38}" srcOrd="0" destOrd="0" presId="urn:microsoft.com/office/officeart/2005/8/layout/list1"/>
    <dgm:cxn modelId="{B301D9F2-5F88-42B3-9DF2-7FCE6F8D809A}" type="presOf" srcId="{067B07D0-846F-4E25-99F4-641FDA2A04A8}" destId="{9545939B-4019-4634-9441-7D56D33A368C}" srcOrd="0" destOrd="0" presId="urn:microsoft.com/office/officeart/2005/8/layout/list1"/>
    <dgm:cxn modelId="{5F321FFF-2678-4A13-98F1-1EDAE0C22710}" srcId="{7190D6D1-99E2-4A8F-B64E-E46355FF6E3E}" destId="{93CDF8DE-3351-47FC-979A-5DEA391BC17A}" srcOrd="2" destOrd="0" parTransId="{98C26796-D075-49C5-AF6E-1C73CEA4F422}" sibTransId="{F45FCEBF-8821-49D7-892F-7496D6A35247}"/>
    <dgm:cxn modelId="{856B1717-9932-4007-9F96-A95AD4D478F1}" type="presParOf" srcId="{B45398B9-2E3A-44B1-97FA-4CF94FB3CBA5}" destId="{FF1405E4-B881-4EBD-A3AA-2BD705F5EEA4}" srcOrd="0" destOrd="0" presId="urn:microsoft.com/office/officeart/2005/8/layout/list1"/>
    <dgm:cxn modelId="{C51376DC-703A-45A2-951A-82B290BB9924}" type="presParOf" srcId="{FF1405E4-B881-4EBD-A3AA-2BD705F5EEA4}" destId="{AEC66E77-6784-415B-9A80-F5B558E3D53B}" srcOrd="0" destOrd="0" presId="urn:microsoft.com/office/officeart/2005/8/layout/list1"/>
    <dgm:cxn modelId="{BB71327F-47D9-4569-96FF-127393C7C3E5}" type="presParOf" srcId="{FF1405E4-B881-4EBD-A3AA-2BD705F5EEA4}" destId="{E8DCB8F3-61BC-4D49-B9B9-310E16D15D2A}" srcOrd="1" destOrd="0" presId="urn:microsoft.com/office/officeart/2005/8/layout/list1"/>
    <dgm:cxn modelId="{0FE1B5DA-65BA-4E0C-8CC3-2C593DD38296}" type="presParOf" srcId="{B45398B9-2E3A-44B1-97FA-4CF94FB3CBA5}" destId="{46404388-9AF5-4F9A-B639-834440533BE8}" srcOrd="1" destOrd="0" presId="urn:microsoft.com/office/officeart/2005/8/layout/list1"/>
    <dgm:cxn modelId="{FE9620DF-81A2-4E2A-824D-41902780F62E}" type="presParOf" srcId="{B45398B9-2E3A-44B1-97FA-4CF94FB3CBA5}" destId="{AF06FBC1-1115-44C9-9E78-7AC5EA31B703}" srcOrd="2" destOrd="0" presId="urn:microsoft.com/office/officeart/2005/8/layout/list1"/>
    <dgm:cxn modelId="{67267599-B809-42E1-B470-4DA9E4F5AA63}" type="presParOf" srcId="{B45398B9-2E3A-44B1-97FA-4CF94FB3CBA5}" destId="{8A7DADB4-C796-4A7E-8DFF-145E31584161}" srcOrd="3" destOrd="0" presId="urn:microsoft.com/office/officeart/2005/8/layout/list1"/>
    <dgm:cxn modelId="{8AAC0D57-181F-45ED-8901-BE04EA8DF239}" type="presParOf" srcId="{B45398B9-2E3A-44B1-97FA-4CF94FB3CBA5}" destId="{23A532FE-9CC0-4481-82EA-1193819868C8}" srcOrd="4" destOrd="0" presId="urn:microsoft.com/office/officeart/2005/8/layout/list1"/>
    <dgm:cxn modelId="{44CD79E6-E6F3-441A-9A28-469768E59C7D}" type="presParOf" srcId="{23A532FE-9CC0-4481-82EA-1193819868C8}" destId="{FC5C994F-0349-4AA2-B02F-E55156A55D38}" srcOrd="0" destOrd="0" presId="urn:microsoft.com/office/officeart/2005/8/layout/list1"/>
    <dgm:cxn modelId="{7196283D-C23A-442B-A3B5-AACE5A6EC7CA}" type="presParOf" srcId="{23A532FE-9CC0-4481-82EA-1193819868C8}" destId="{AB26D673-9B08-4134-AEF8-A1A3F464A136}" srcOrd="1" destOrd="0" presId="urn:microsoft.com/office/officeart/2005/8/layout/list1"/>
    <dgm:cxn modelId="{436A84CE-39F4-4A93-A2CB-0C208CBA40EF}" type="presParOf" srcId="{B45398B9-2E3A-44B1-97FA-4CF94FB3CBA5}" destId="{0D782705-EE35-4BB6-8BD9-7EC4E4A72EA2}" srcOrd="5" destOrd="0" presId="urn:microsoft.com/office/officeart/2005/8/layout/list1"/>
    <dgm:cxn modelId="{CFBE9D22-EAF5-4129-BA1D-C431072F5B09}" type="presParOf" srcId="{B45398B9-2E3A-44B1-97FA-4CF94FB3CBA5}" destId="{9545939B-4019-4634-9441-7D56D33A368C}"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9D4C37-CE56-4CA8-B267-00D04440D47F}" type="doc">
      <dgm:prSet loTypeId="urn:microsoft.com/office/officeart/2008/layout/IncreasingCircleProcess" loCatId="list" qsTypeId="urn:microsoft.com/office/officeart/2005/8/quickstyle/simple1" qsCatId="simple" csTypeId="urn:microsoft.com/office/officeart/2005/8/colors/accent2_2" csCatId="accent2" phldr="1"/>
      <dgm:spPr/>
      <dgm:t>
        <a:bodyPr/>
        <a:lstStyle/>
        <a:p>
          <a:endParaRPr lang="en-ZA"/>
        </a:p>
      </dgm:t>
    </dgm:pt>
    <dgm:pt modelId="{ECC96ADC-50F0-4195-A950-E10306A5BE4D}">
      <dgm:prSet phldrT="[Text]" custT="1"/>
      <dgm:spPr/>
      <dgm:t>
        <a:bodyPr/>
        <a:lstStyle/>
        <a:p>
          <a:r>
            <a:rPr lang="en-ZA" sz="2800" b="1" dirty="0">
              <a:solidFill>
                <a:schemeClr val="accent2"/>
              </a:solidFill>
            </a:rPr>
            <a:t>Qualitative</a:t>
          </a:r>
        </a:p>
      </dgm:t>
    </dgm:pt>
    <dgm:pt modelId="{E41AA112-5923-43E2-BF60-E022381312A3}" type="parTrans" cxnId="{D5E4948B-A85E-48CF-97E4-517025FB0DDA}">
      <dgm:prSet/>
      <dgm:spPr/>
      <dgm:t>
        <a:bodyPr/>
        <a:lstStyle/>
        <a:p>
          <a:endParaRPr lang="en-ZA"/>
        </a:p>
      </dgm:t>
    </dgm:pt>
    <dgm:pt modelId="{2CD06F96-CAA3-454E-B053-FE4FE2D63E38}" type="sibTrans" cxnId="{D5E4948B-A85E-48CF-97E4-517025FB0DDA}">
      <dgm:prSet/>
      <dgm:spPr/>
      <dgm:t>
        <a:bodyPr/>
        <a:lstStyle/>
        <a:p>
          <a:endParaRPr lang="en-ZA"/>
        </a:p>
      </dgm:t>
    </dgm:pt>
    <dgm:pt modelId="{4DA9F860-DE32-44EE-981A-E4875A4E8D3C}">
      <dgm:prSet phldrT="[Text]"/>
      <dgm:spPr/>
      <dgm:t>
        <a:bodyPr/>
        <a:lstStyle/>
        <a:p>
          <a:pPr>
            <a:buFont typeface="Wingdings" panose="05000000000000000000" pitchFamily="2" charset="2"/>
            <a:buChar char="§"/>
          </a:pPr>
          <a:r>
            <a:rPr lang="en-ZA" dirty="0"/>
            <a:t>- 2 x case studies:</a:t>
          </a:r>
        </a:p>
        <a:p>
          <a:pPr>
            <a:buFont typeface="Wingdings" panose="05000000000000000000" pitchFamily="2" charset="2"/>
            <a:buChar char="§"/>
          </a:pPr>
          <a:r>
            <a:rPr lang="en-ZA" dirty="0"/>
            <a:t>a) Systems thinking in action — Contra Fair Johannesburg</a:t>
          </a:r>
        </a:p>
        <a:p>
          <a:pPr>
            <a:buFont typeface="Wingdings" panose="05000000000000000000" pitchFamily="2" charset="2"/>
            <a:buChar char="§"/>
          </a:pPr>
          <a:r>
            <a:rPr lang="en-ZA" dirty="0"/>
            <a:t>b) Building creative entrepreneurs - The role of art and design tertiary education</a:t>
          </a:r>
        </a:p>
      </dgm:t>
    </dgm:pt>
    <dgm:pt modelId="{DDB9E271-E8E0-4B8F-9C4A-9897EB2FEE40}" type="parTrans" cxnId="{F6DA7521-077F-48D1-8D47-112074F91A3B}">
      <dgm:prSet/>
      <dgm:spPr/>
      <dgm:t>
        <a:bodyPr/>
        <a:lstStyle/>
        <a:p>
          <a:endParaRPr lang="en-ZA"/>
        </a:p>
      </dgm:t>
    </dgm:pt>
    <dgm:pt modelId="{FD102BA3-6A70-47AB-8A59-F39349DF34D5}" type="sibTrans" cxnId="{F6DA7521-077F-48D1-8D47-112074F91A3B}">
      <dgm:prSet/>
      <dgm:spPr/>
      <dgm:t>
        <a:bodyPr/>
        <a:lstStyle/>
        <a:p>
          <a:endParaRPr lang="en-ZA"/>
        </a:p>
      </dgm:t>
    </dgm:pt>
    <dgm:pt modelId="{2186FF28-51EF-456F-9CCC-74D9065CC282}">
      <dgm:prSet phldrT="[Text]"/>
      <dgm:spPr/>
      <dgm:t>
        <a:bodyPr/>
        <a:lstStyle/>
        <a:p>
          <a:r>
            <a:rPr lang="en-ZA" dirty="0"/>
            <a:t>- Semi-structured interviews x 10</a:t>
          </a:r>
        </a:p>
      </dgm:t>
    </dgm:pt>
    <dgm:pt modelId="{A918C78C-F3D4-444B-AD01-4D181B522EB5}" type="parTrans" cxnId="{D7B0AAC9-009A-4F6D-9C4D-DB1408E1C594}">
      <dgm:prSet/>
      <dgm:spPr/>
      <dgm:t>
        <a:bodyPr/>
        <a:lstStyle/>
        <a:p>
          <a:endParaRPr lang="en-ZA"/>
        </a:p>
      </dgm:t>
    </dgm:pt>
    <dgm:pt modelId="{E5F160E0-BD8F-423F-A7F4-CB0A8C28EF2F}" type="sibTrans" cxnId="{D7B0AAC9-009A-4F6D-9C4D-DB1408E1C594}">
      <dgm:prSet/>
      <dgm:spPr/>
      <dgm:t>
        <a:bodyPr/>
        <a:lstStyle/>
        <a:p>
          <a:endParaRPr lang="en-ZA"/>
        </a:p>
      </dgm:t>
    </dgm:pt>
    <dgm:pt modelId="{C1C602E9-4929-46F6-8CEF-7128A40B77E7}">
      <dgm:prSet phldrT="[Text]" custT="1"/>
      <dgm:spPr/>
      <dgm:t>
        <a:bodyPr/>
        <a:lstStyle/>
        <a:p>
          <a:r>
            <a:rPr lang="en-ZA" sz="2800" b="1" dirty="0">
              <a:solidFill>
                <a:schemeClr val="accent2"/>
              </a:solidFill>
            </a:rPr>
            <a:t>Quantitative</a:t>
          </a:r>
        </a:p>
      </dgm:t>
    </dgm:pt>
    <dgm:pt modelId="{78B8673E-8E84-4D26-9007-4818CFA9C9BA}" type="parTrans" cxnId="{29DF91C0-6CEF-4560-ADA9-21CEAECF05AE}">
      <dgm:prSet/>
      <dgm:spPr/>
      <dgm:t>
        <a:bodyPr/>
        <a:lstStyle/>
        <a:p>
          <a:endParaRPr lang="en-ZA"/>
        </a:p>
      </dgm:t>
    </dgm:pt>
    <dgm:pt modelId="{3DD4DC65-049A-4B2E-B8BF-01304C34EC8D}" type="sibTrans" cxnId="{29DF91C0-6CEF-4560-ADA9-21CEAECF05AE}">
      <dgm:prSet/>
      <dgm:spPr/>
      <dgm:t>
        <a:bodyPr/>
        <a:lstStyle/>
        <a:p>
          <a:endParaRPr lang="en-ZA"/>
        </a:p>
      </dgm:t>
    </dgm:pt>
    <dgm:pt modelId="{42DA798A-EFC5-4BB5-B2E6-D4D85EFC4B5C}">
      <dgm:prSet phldrT="[Text]"/>
      <dgm:spPr/>
      <dgm:t>
        <a:bodyPr/>
        <a:lstStyle/>
        <a:p>
          <a:r>
            <a:rPr lang="en-ZA" b="0" dirty="0"/>
            <a:t>- 132 participants</a:t>
          </a:r>
          <a:endParaRPr lang="en-ZA" dirty="0"/>
        </a:p>
      </dgm:t>
    </dgm:pt>
    <dgm:pt modelId="{DCED7040-AD7D-4D3D-8E77-3382F13684FA}" type="parTrans" cxnId="{A470B5AB-A67A-4C88-A7EE-D70AAB737472}">
      <dgm:prSet/>
      <dgm:spPr/>
      <dgm:t>
        <a:bodyPr/>
        <a:lstStyle/>
        <a:p>
          <a:endParaRPr lang="en-ZA"/>
        </a:p>
      </dgm:t>
    </dgm:pt>
    <dgm:pt modelId="{509DF47F-1639-437C-AAC6-52835D063E03}" type="sibTrans" cxnId="{A470B5AB-A67A-4C88-A7EE-D70AAB737472}">
      <dgm:prSet/>
      <dgm:spPr/>
      <dgm:t>
        <a:bodyPr/>
        <a:lstStyle/>
        <a:p>
          <a:endParaRPr lang="en-ZA"/>
        </a:p>
      </dgm:t>
    </dgm:pt>
    <dgm:pt modelId="{36F6CB43-2A1C-4CD4-9B08-37D678BD8543}">
      <dgm:prSet phldrT="[Text]"/>
      <dgm:spPr/>
      <dgm:t>
        <a:bodyPr/>
        <a:lstStyle/>
        <a:p>
          <a:r>
            <a:rPr lang="en-ZA" dirty="0"/>
            <a:t>- Consent form for every interviewee</a:t>
          </a:r>
        </a:p>
        <a:p>
          <a:r>
            <a:rPr lang="en-ZA" dirty="0"/>
            <a:t>- Interviews remain anonymous</a:t>
          </a:r>
        </a:p>
        <a:p>
          <a:r>
            <a:rPr lang="en-ZA" dirty="0"/>
            <a:t>- Thematic coding and interview comparison for analysis </a:t>
          </a:r>
        </a:p>
        <a:p>
          <a:endParaRPr lang="en-ZA" dirty="0"/>
        </a:p>
      </dgm:t>
    </dgm:pt>
    <dgm:pt modelId="{D20A1B2B-161C-442A-A16F-EF4F0CF3D01E}" type="sibTrans" cxnId="{D4A94CA2-5B11-48B6-A44C-4E5CE936995D}">
      <dgm:prSet/>
      <dgm:spPr/>
      <dgm:t>
        <a:bodyPr/>
        <a:lstStyle/>
        <a:p>
          <a:endParaRPr lang="en-ZA"/>
        </a:p>
      </dgm:t>
    </dgm:pt>
    <dgm:pt modelId="{51B1645F-0A5F-4019-A3E2-38C52CA0884B}" type="parTrans" cxnId="{D4A94CA2-5B11-48B6-A44C-4E5CE936995D}">
      <dgm:prSet/>
      <dgm:spPr/>
      <dgm:t>
        <a:bodyPr/>
        <a:lstStyle/>
        <a:p>
          <a:endParaRPr lang="en-ZA"/>
        </a:p>
      </dgm:t>
    </dgm:pt>
    <dgm:pt modelId="{3758E24F-81AA-4F61-A162-7283F2510349}">
      <dgm:prSet/>
      <dgm:spPr/>
      <dgm:t>
        <a:bodyPr/>
        <a:lstStyle/>
        <a:p>
          <a:endParaRPr lang="en-ZA"/>
        </a:p>
      </dgm:t>
    </dgm:pt>
    <dgm:pt modelId="{45019CEC-CE5D-499A-91D8-CBF0441DF960}" type="parTrans" cxnId="{3A570A9C-2ED1-4A0A-88C5-3BD16765A8BE}">
      <dgm:prSet/>
      <dgm:spPr/>
      <dgm:t>
        <a:bodyPr/>
        <a:lstStyle/>
        <a:p>
          <a:endParaRPr lang="en-ZA"/>
        </a:p>
      </dgm:t>
    </dgm:pt>
    <dgm:pt modelId="{AB6E9D07-322A-499C-8C5D-7C614393DCEB}" type="sibTrans" cxnId="{3A570A9C-2ED1-4A0A-88C5-3BD16765A8BE}">
      <dgm:prSet/>
      <dgm:spPr/>
      <dgm:t>
        <a:bodyPr/>
        <a:lstStyle/>
        <a:p>
          <a:endParaRPr lang="en-ZA"/>
        </a:p>
      </dgm:t>
    </dgm:pt>
    <dgm:pt modelId="{BB6776EA-E3A9-4BBB-ADE0-219EC054BDC7}">
      <dgm:prSet/>
      <dgm:spPr/>
      <dgm:t>
        <a:bodyPr/>
        <a:lstStyle/>
        <a:p>
          <a:r>
            <a:rPr lang="en-ZA" b="0" dirty="0"/>
            <a:t>- Non-probability sampling: Creatives, over 18 professionals, anonymous, online</a:t>
          </a:r>
        </a:p>
        <a:p>
          <a:r>
            <a:rPr lang="en-ZA" b="0" dirty="0"/>
            <a:t>- Structured survey research instrument using:</a:t>
          </a:r>
        </a:p>
        <a:p>
          <a:r>
            <a:rPr lang="en-ZA" b="0" dirty="0"/>
            <a:t>a)  8 main factors from (</a:t>
          </a:r>
          <a:r>
            <a:rPr lang="en-ZA" dirty="0"/>
            <a:t>White, et al, 2014) ‘Performance measures and metrics for the creative economy’</a:t>
          </a:r>
        </a:p>
        <a:p>
          <a:r>
            <a:rPr lang="en-ZA" b="0" dirty="0"/>
            <a:t>b) </a:t>
          </a:r>
          <a:r>
            <a:rPr lang="en-ZA" dirty="0"/>
            <a:t>the 20-item Systems Thinking Scale (</a:t>
          </a:r>
          <a:r>
            <a:rPr lang="en-ZA" dirty="0" err="1"/>
            <a:t>Dolansky</a:t>
          </a:r>
          <a:r>
            <a:rPr lang="en-ZA" dirty="0"/>
            <a:t> et al., 2020)</a:t>
          </a:r>
        </a:p>
        <a:p>
          <a:r>
            <a:rPr lang="en-ZA" b="0" dirty="0"/>
            <a:t>c) Entrepreneurship Orientation (Miller, 1983)</a:t>
          </a:r>
        </a:p>
      </dgm:t>
    </dgm:pt>
    <dgm:pt modelId="{C153140B-96D9-4D76-9614-89B2CE644283}" type="parTrans" cxnId="{446A11B1-F27B-4675-9330-3CE985A64DB3}">
      <dgm:prSet/>
      <dgm:spPr/>
      <dgm:t>
        <a:bodyPr/>
        <a:lstStyle/>
        <a:p>
          <a:endParaRPr lang="en-ZA"/>
        </a:p>
      </dgm:t>
    </dgm:pt>
    <dgm:pt modelId="{86926B51-9612-4C90-8608-708E2FF78051}" type="sibTrans" cxnId="{446A11B1-F27B-4675-9330-3CE985A64DB3}">
      <dgm:prSet/>
      <dgm:spPr/>
      <dgm:t>
        <a:bodyPr/>
        <a:lstStyle/>
        <a:p>
          <a:endParaRPr lang="en-ZA"/>
        </a:p>
      </dgm:t>
    </dgm:pt>
    <dgm:pt modelId="{2AFFF7CF-DE9A-4E96-839F-C7BA5BD9C9EE}">
      <dgm:prSet/>
      <dgm:spPr/>
      <dgm:t>
        <a:bodyPr/>
        <a:lstStyle/>
        <a:p>
          <a:endParaRPr lang="en-ZA" b="0" dirty="0"/>
        </a:p>
      </dgm:t>
    </dgm:pt>
    <dgm:pt modelId="{5906A730-495D-41AC-9AFE-1CA2023E8A19}" type="parTrans" cxnId="{EA5C33F3-686E-4D1D-B4DF-CF1E54A1AC4E}">
      <dgm:prSet/>
      <dgm:spPr/>
      <dgm:t>
        <a:bodyPr/>
        <a:lstStyle/>
        <a:p>
          <a:endParaRPr lang="en-ZA"/>
        </a:p>
      </dgm:t>
    </dgm:pt>
    <dgm:pt modelId="{553A068D-CC9B-4341-ACB4-34E7DC4E597B}" type="sibTrans" cxnId="{EA5C33F3-686E-4D1D-B4DF-CF1E54A1AC4E}">
      <dgm:prSet/>
      <dgm:spPr/>
      <dgm:t>
        <a:bodyPr/>
        <a:lstStyle/>
        <a:p>
          <a:endParaRPr lang="en-ZA"/>
        </a:p>
      </dgm:t>
    </dgm:pt>
    <dgm:pt modelId="{082C2ABE-3B5F-414D-9EFA-B3084C70CB66}" type="pres">
      <dgm:prSet presAssocID="{CC9D4C37-CE56-4CA8-B267-00D04440D47F}" presName="Name0" presStyleCnt="0">
        <dgm:presLayoutVars>
          <dgm:chMax val="7"/>
          <dgm:chPref val="7"/>
          <dgm:dir/>
          <dgm:animOne val="branch"/>
          <dgm:animLvl val="lvl"/>
        </dgm:presLayoutVars>
      </dgm:prSet>
      <dgm:spPr/>
    </dgm:pt>
    <dgm:pt modelId="{9B216ED1-58AD-4119-AF31-415FCB7CAB6D}" type="pres">
      <dgm:prSet presAssocID="{ECC96ADC-50F0-4195-A950-E10306A5BE4D}" presName="composite" presStyleCnt="0"/>
      <dgm:spPr/>
    </dgm:pt>
    <dgm:pt modelId="{1EFB4956-0001-48CA-959E-13178DA75DCE}" type="pres">
      <dgm:prSet presAssocID="{ECC96ADC-50F0-4195-A950-E10306A5BE4D}" presName="BackAccent" presStyleLbl="bgShp" presStyleIdx="0" presStyleCnt="2"/>
      <dgm:spPr/>
    </dgm:pt>
    <dgm:pt modelId="{66920CE6-80FA-4366-9D69-9083CE9A137F}" type="pres">
      <dgm:prSet presAssocID="{ECC96ADC-50F0-4195-A950-E10306A5BE4D}" presName="Accent" presStyleLbl="alignNode1" presStyleIdx="0" presStyleCnt="2"/>
      <dgm:spPr/>
    </dgm:pt>
    <dgm:pt modelId="{736A3141-96A2-4835-8C3E-6B81F6DD6585}" type="pres">
      <dgm:prSet presAssocID="{ECC96ADC-50F0-4195-A950-E10306A5BE4D}" presName="Child" presStyleLbl="revTx" presStyleIdx="0" presStyleCnt="4">
        <dgm:presLayoutVars>
          <dgm:chMax val="0"/>
          <dgm:chPref val="0"/>
          <dgm:bulletEnabled val="1"/>
        </dgm:presLayoutVars>
      </dgm:prSet>
      <dgm:spPr/>
    </dgm:pt>
    <dgm:pt modelId="{0D848B87-B6DE-4AF0-9861-15F3D430D465}" type="pres">
      <dgm:prSet presAssocID="{ECC96ADC-50F0-4195-A950-E10306A5BE4D}" presName="Parent" presStyleLbl="revTx" presStyleIdx="1" presStyleCnt="4" custScaleY="61281">
        <dgm:presLayoutVars>
          <dgm:chMax val="1"/>
          <dgm:chPref val="1"/>
          <dgm:bulletEnabled val="1"/>
        </dgm:presLayoutVars>
      </dgm:prSet>
      <dgm:spPr/>
    </dgm:pt>
    <dgm:pt modelId="{0B0AB39D-D252-40AF-ABF7-135A1882F436}" type="pres">
      <dgm:prSet presAssocID="{2CD06F96-CAA3-454E-B053-FE4FE2D63E38}" presName="sibTrans" presStyleCnt="0"/>
      <dgm:spPr/>
    </dgm:pt>
    <dgm:pt modelId="{771A3731-7D51-442E-BA79-F134F3D2F9B8}" type="pres">
      <dgm:prSet presAssocID="{C1C602E9-4929-46F6-8CEF-7128A40B77E7}" presName="composite" presStyleCnt="0"/>
      <dgm:spPr/>
    </dgm:pt>
    <dgm:pt modelId="{C738216E-76D6-4282-8E0B-910AE130A72C}" type="pres">
      <dgm:prSet presAssocID="{C1C602E9-4929-46F6-8CEF-7128A40B77E7}" presName="BackAccent" presStyleLbl="bgShp" presStyleIdx="1" presStyleCnt="2"/>
      <dgm:spPr/>
    </dgm:pt>
    <dgm:pt modelId="{F9A42DAA-F417-45AE-965F-FEB53932DAD0}" type="pres">
      <dgm:prSet presAssocID="{C1C602E9-4929-46F6-8CEF-7128A40B77E7}" presName="Accent" presStyleLbl="alignNode1" presStyleIdx="1" presStyleCnt="2"/>
      <dgm:spPr/>
    </dgm:pt>
    <dgm:pt modelId="{6A37B48D-291B-4E47-9D0E-63C1B7C31735}" type="pres">
      <dgm:prSet presAssocID="{C1C602E9-4929-46F6-8CEF-7128A40B77E7}" presName="Child" presStyleLbl="revTx" presStyleIdx="2" presStyleCnt="4">
        <dgm:presLayoutVars>
          <dgm:chMax val="0"/>
          <dgm:chPref val="0"/>
          <dgm:bulletEnabled val="1"/>
        </dgm:presLayoutVars>
      </dgm:prSet>
      <dgm:spPr/>
    </dgm:pt>
    <dgm:pt modelId="{4D1FB40E-7B85-4F9D-AC57-E207F947A131}" type="pres">
      <dgm:prSet presAssocID="{C1C602E9-4929-46F6-8CEF-7128A40B77E7}" presName="Parent" presStyleLbl="revTx" presStyleIdx="3" presStyleCnt="4" custScaleY="51294">
        <dgm:presLayoutVars>
          <dgm:chMax val="1"/>
          <dgm:chPref val="1"/>
          <dgm:bulletEnabled val="1"/>
        </dgm:presLayoutVars>
      </dgm:prSet>
      <dgm:spPr/>
    </dgm:pt>
  </dgm:ptLst>
  <dgm:cxnLst>
    <dgm:cxn modelId="{F6DA7521-077F-48D1-8D47-112074F91A3B}" srcId="{ECC96ADC-50F0-4195-A950-E10306A5BE4D}" destId="{4DA9F860-DE32-44EE-981A-E4875A4E8D3C}" srcOrd="0" destOrd="0" parTransId="{DDB9E271-E8E0-4B8F-9C4A-9897EB2FEE40}" sibTransId="{FD102BA3-6A70-47AB-8A59-F39349DF34D5}"/>
    <dgm:cxn modelId="{2047E726-F920-464D-88A7-F9C7DB16E2C4}" type="presOf" srcId="{36F6CB43-2A1C-4CD4-9B08-37D678BD8543}" destId="{736A3141-96A2-4835-8C3E-6B81F6DD6585}" srcOrd="0" destOrd="2" presId="urn:microsoft.com/office/officeart/2008/layout/IncreasingCircleProcess"/>
    <dgm:cxn modelId="{8455E529-329C-49F5-B9B9-E173062B2557}" type="presOf" srcId="{ECC96ADC-50F0-4195-A950-E10306A5BE4D}" destId="{0D848B87-B6DE-4AF0-9861-15F3D430D465}" srcOrd="0" destOrd="0" presId="urn:microsoft.com/office/officeart/2008/layout/IncreasingCircleProcess"/>
    <dgm:cxn modelId="{6E7BEB3F-71EA-4426-87F2-09482CDAE891}" type="presOf" srcId="{2186FF28-51EF-456F-9CCC-74D9065CC282}" destId="{736A3141-96A2-4835-8C3E-6B81F6DD6585}" srcOrd="0" destOrd="1" presId="urn:microsoft.com/office/officeart/2008/layout/IncreasingCircleProcess"/>
    <dgm:cxn modelId="{0515886B-68AA-4A71-BE94-B704D150DD07}" type="presOf" srcId="{CC9D4C37-CE56-4CA8-B267-00D04440D47F}" destId="{082C2ABE-3B5F-414D-9EFA-B3084C70CB66}" srcOrd="0" destOrd="0" presId="urn:microsoft.com/office/officeart/2008/layout/IncreasingCircleProcess"/>
    <dgm:cxn modelId="{B8935873-3524-471C-B57E-436D0F9EABC6}" type="presOf" srcId="{4DA9F860-DE32-44EE-981A-E4875A4E8D3C}" destId="{736A3141-96A2-4835-8C3E-6B81F6DD6585}" srcOrd="0" destOrd="0" presId="urn:microsoft.com/office/officeart/2008/layout/IncreasingCircleProcess"/>
    <dgm:cxn modelId="{BDC1DB7B-2CB9-4CE9-9D3B-E4DA0BC05602}" type="presOf" srcId="{42DA798A-EFC5-4BB5-B2E6-D4D85EFC4B5C}" destId="{6A37B48D-291B-4E47-9D0E-63C1B7C31735}" srcOrd="0" destOrd="0" presId="urn:microsoft.com/office/officeart/2008/layout/IncreasingCircleProcess"/>
    <dgm:cxn modelId="{4530E887-FDE9-4923-AAEC-ED1A498DC22C}" type="presOf" srcId="{BB6776EA-E3A9-4BBB-ADE0-219EC054BDC7}" destId="{6A37B48D-291B-4E47-9D0E-63C1B7C31735}" srcOrd="0" destOrd="1" presId="urn:microsoft.com/office/officeart/2008/layout/IncreasingCircleProcess"/>
    <dgm:cxn modelId="{D5E4948B-A85E-48CF-97E4-517025FB0DDA}" srcId="{CC9D4C37-CE56-4CA8-B267-00D04440D47F}" destId="{ECC96ADC-50F0-4195-A950-E10306A5BE4D}" srcOrd="0" destOrd="0" parTransId="{E41AA112-5923-43E2-BF60-E022381312A3}" sibTransId="{2CD06F96-CAA3-454E-B053-FE4FE2D63E38}"/>
    <dgm:cxn modelId="{3A570A9C-2ED1-4A0A-88C5-3BD16765A8BE}" srcId="{ECC96ADC-50F0-4195-A950-E10306A5BE4D}" destId="{3758E24F-81AA-4F61-A162-7283F2510349}" srcOrd="3" destOrd="0" parTransId="{45019CEC-CE5D-499A-91D8-CBF0441DF960}" sibTransId="{AB6E9D07-322A-499C-8C5D-7C614393DCEB}"/>
    <dgm:cxn modelId="{D4A94CA2-5B11-48B6-A44C-4E5CE936995D}" srcId="{ECC96ADC-50F0-4195-A950-E10306A5BE4D}" destId="{36F6CB43-2A1C-4CD4-9B08-37D678BD8543}" srcOrd="2" destOrd="0" parTransId="{51B1645F-0A5F-4019-A3E2-38C52CA0884B}" sibTransId="{D20A1B2B-161C-442A-A16F-EF4F0CF3D01E}"/>
    <dgm:cxn modelId="{A470B5AB-A67A-4C88-A7EE-D70AAB737472}" srcId="{C1C602E9-4929-46F6-8CEF-7128A40B77E7}" destId="{42DA798A-EFC5-4BB5-B2E6-D4D85EFC4B5C}" srcOrd="0" destOrd="0" parTransId="{DCED7040-AD7D-4D3D-8E77-3382F13684FA}" sibTransId="{509DF47F-1639-437C-AAC6-52835D063E03}"/>
    <dgm:cxn modelId="{42BF88AF-01B6-4EEE-8736-BCA05DD0404F}" type="presOf" srcId="{2AFFF7CF-DE9A-4E96-839F-C7BA5BD9C9EE}" destId="{6A37B48D-291B-4E47-9D0E-63C1B7C31735}" srcOrd="0" destOrd="2" presId="urn:microsoft.com/office/officeart/2008/layout/IncreasingCircleProcess"/>
    <dgm:cxn modelId="{446A11B1-F27B-4675-9330-3CE985A64DB3}" srcId="{C1C602E9-4929-46F6-8CEF-7128A40B77E7}" destId="{BB6776EA-E3A9-4BBB-ADE0-219EC054BDC7}" srcOrd="1" destOrd="0" parTransId="{C153140B-96D9-4D76-9614-89B2CE644283}" sibTransId="{86926B51-9612-4C90-8608-708E2FF78051}"/>
    <dgm:cxn modelId="{33D809B5-27CD-4F11-ABC4-2AA719FE22A0}" type="presOf" srcId="{3758E24F-81AA-4F61-A162-7283F2510349}" destId="{736A3141-96A2-4835-8C3E-6B81F6DD6585}" srcOrd="0" destOrd="3" presId="urn:microsoft.com/office/officeart/2008/layout/IncreasingCircleProcess"/>
    <dgm:cxn modelId="{29DF91C0-6CEF-4560-ADA9-21CEAECF05AE}" srcId="{CC9D4C37-CE56-4CA8-B267-00D04440D47F}" destId="{C1C602E9-4929-46F6-8CEF-7128A40B77E7}" srcOrd="1" destOrd="0" parTransId="{78B8673E-8E84-4D26-9007-4818CFA9C9BA}" sibTransId="{3DD4DC65-049A-4B2E-B8BF-01304C34EC8D}"/>
    <dgm:cxn modelId="{D7B0AAC9-009A-4F6D-9C4D-DB1408E1C594}" srcId="{ECC96ADC-50F0-4195-A950-E10306A5BE4D}" destId="{2186FF28-51EF-456F-9CCC-74D9065CC282}" srcOrd="1" destOrd="0" parTransId="{A918C78C-F3D4-444B-AD01-4D181B522EB5}" sibTransId="{E5F160E0-BD8F-423F-A7F4-CB0A8C28EF2F}"/>
    <dgm:cxn modelId="{414CFEE4-7012-4716-90BD-7330560D812F}" type="presOf" srcId="{C1C602E9-4929-46F6-8CEF-7128A40B77E7}" destId="{4D1FB40E-7B85-4F9D-AC57-E207F947A131}" srcOrd="0" destOrd="0" presId="urn:microsoft.com/office/officeart/2008/layout/IncreasingCircleProcess"/>
    <dgm:cxn modelId="{EA5C33F3-686E-4D1D-B4DF-CF1E54A1AC4E}" srcId="{C1C602E9-4929-46F6-8CEF-7128A40B77E7}" destId="{2AFFF7CF-DE9A-4E96-839F-C7BA5BD9C9EE}" srcOrd="2" destOrd="0" parTransId="{5906A730-495D-41AC-9AFE-1CA2023E8A19}" sibTransId="{553A068D-CC9B-4341-ACB4-34E7DC4E597B}"/>
    <dgm:cxn modelId="{8A956540-0CDA-49C8-A4B0-0357CFCB6876}" type="presParOf" srcId="{082C2ABE-3B5F-414D-9EFA-B3084C70CB66}" destId="{9B216ED1-58AD-4119-AF31-415FCB7CAB6D}" srcOrd="0" destOrd="0" presId="urn:microsoft.com/office/officeart/2008/layout/IncreasingCircleProcess"/>
    <dgm:cxn modelId="{479354EA-BFC3-40E9-A4E1-3B9F52357FEC}" type="presParOf" srcId="{9B216ED1-58AD-4119-AF31-415FCB7CAB6D}" destId="{1EFB4956-0001-48CA-959E-13178DA75DCE}" srcOrd="0" destOrd="0" presId="urn:microsoft.com/office/officeart/2008/layout/IncreasingCircleProcess"/>
    <dgm:cxn modelId="{8283FC8F-BA25-4FB1-AC5A-D5FB5FF2A3CB}" type="presParOf" srcId="{9B216ED1-58AD-4119-AF31-415FCB7CAB6D}" destId="{66920CE6-80FA-4366-9D69-9083CE9A137F}" srcOrd="1" destOrd="0" presId="urn:microsoft.com/office/officeart/2008/layout/IncreasingCircleProcess"/>
    <dgm:cxn modelId="{97DF4CBD-4842-40D7-85A5-34702C7DE3CD}" type="presParOf" srcId="{9B216ED1-58AD-4119-AF31-415FCB7CAB6D}" destId="{736A3141-96A2-4835-8C3E-6B81F6DD6585}" srcOrd="2" destOrd="0" presId="urn:microsoft.com/office/officeart/2008/layout/IncreasingCircleProcess"/>
    <dgm:cxn modelId="{0966B105-98CB-4CC0-8850-E20658BBC35B}" type="presParOf" srcId="{9B216ED1-58AD-4119-AF31-415FCB7CAB6D}" destId="{0D848B87-B6DE-4AF0-9861-15F3D430D465}" srcOrd="3" destOrd="0" presId="urn:microsoft.com/office/officeart/2008/layout/IncreasingCircleProcess"/>
    <dgm:cxn modelId="{D730AA83-FDAB-4EA9-B2DD-8A3F6AB89EA5}" type="presParOf" srcId="{082C2ABE-3B5F-414D-9EFA-B3084C70CB66}" destId="{0B0AB39D-D252-40AF-ABF7-135A1882F436}" srcOrd="1" destOrd="0" presId="urn:microsoft.com/office/officeart/2008/layout/IncreasingCircleProcess"/>
    <dgm:cxn modelId="{FF36CA48-7479-402D-AD2C-247BA5555237}" type="presParOf" srcId="{082C2ABE-3B5F-414D-9EFA-B3084C70CB66}" destId="{771A3731-7D51-442E-BA79-F134F3D2F9B8}" srcOrd="2" destOrd="0" presId="urn:microsoft.com/office/officeart/2008/layout/IncreasingCircleProcess"/>
    <dgm:cxn modelId="{36517212-339E-4D38-8D1E-9DA1086F387B}" type="presParOf" srcId="{771A3731-7D51-442E-BA79-F134F3D2F9B8}" destId="{C738216E-76D6-4282-8E0B-910AE130A72C}" srcOrd="0" destOrd="0" presId="urn:microsoft.com/office/officeart/2008/layout/IncreasingCircleProcess"/>
    <dgm:cxn modelId="{BF0F6990-80F7-479D-A02D-00B891EA9C08}" type="presParOf" srcId="{771A3731-7D51-442E-BA79-F134F3D2F9B8}" destId="{F9A42DAA-F417-45AE-965F-FEB53932DAD0}" srcOrd="1" destOrd="0" presId="urn:microsoft.com/office/officeart/2008/layout/IncreasingCircleProcess"/>
    <dgm:cxn modelId="{F2E37EA3-F50C-44FA-A0AB-AA699D6F6A86}" type="presParOf" srcId="{771A3731-7D51-442E-BA79-F134F3D2F9B8}" destId="{6A37B48D-291B-4E47-9D0E-63C1B7C31735}" srcOrd="2" destOrd="0" presId="urn:microsoft.com/office/officeart/2008/layout/IncreasingCircleProcess"/>
    <dgm:cxn modelId="{02F1E53F-41A4-4BA3-972E-6B98A4C86E30}" type="presParOf" srcId="{771A3731-7D51-442E-BA79-F134F3D2F9B8}" destId="{4D1FB40E-7B85-4F9D-AC57-E207F947A131}" srcOrd="3" destOrd="0" presId="urn:microsoft.com/office/officeart/2008/layout/Increasing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2B5BDE7-0483-4535-8378-C5091E955751}" type="doc">
      <dgm:prSet loTypeId="urn:microsoft.com/office/officeart/2005/8/layout/equation1" loCatId="process" qsTypeId="urn:microsoft.com/office/officeart/2005/8/quickstyle/simple1" qsCatId="simple" csTypeId="urn:microsoft.com/office/officeart/2005/8/colors/accent1_2" csCatId="accent1" phldr="1"/>
      <dgm:spPr/>
      <dgm:t>
        <a:bodyPr/>
        <a:lstStyle/>
        <a:p>
          <a:endParaRPr lang="en-ZA"/>
        </a:p>
      </dgm:t>
    </dgm:pt>
    <dgm:pt modelId="{049CFE36-F2BE-42C5-98DC-E8EEB1B50DC1}">
      <dgm:prSet phldrT="[Text]"/>
      <dgm:spPr/>
      <dgm:t>
        <a:bodyPr/>
        <a:lstStyle/>
        <a:p>
          <a:r>
            <a:rPr lang="en-ZA" dirty="0"/>
            <a:t>Government Leadership </a:t>
          </a:r>
        </a:p>
      </dgm:t>
    </dgm:pt>
    <dgm:pt modelId="{5AFBFCEB-0DD8-4C0B-9D8B-B06FB3C27E1E}" type="parTrans" cxnId="{E3C88B00-C76E-424E-B139-641D628E7C1E}">
      <dgm:prSet/>
      <dgm:spPr/>
      <dgm:t>
        <a:bodyPr/>
        <a:lstStyle/>
        <a:p>
          <a:endParaRPr lang="en-ZA"/>
        </a:p>
      </dgm:t>
    </dgm:pt>
    <dgm:pt modelId="{BD4EFBD6-6ED3-4B73-82A7-DEA5267EF310}" type="sibTrans" cxnId="{E3C88B00-C76E-424E-B139-641D628E7C1E}">
      <dgm:prSet/>
      <dgm:spPr/>
      <dgm:t>
        <a:bodyPr/>
        <a:lstStyle/>
        <a:p>
          <a:endParaRPr lang="en-ZA"/>
        </a:p>
      </dgm:t>
    </dgm:pt>
    <dgm:pt modelId="{9F6202F0-5569-4B30-AD52-059BD684C60D}">
      <dgm:prSet phldrT="[Text]"/>
      <dgm:spPr/>
      <dgm:t>
        <a:bodyPr/>
        <a:lstStyle/>
        <a:p>
          <a:r>
            <a:rPr lang="en-ZA" dirty="0"/>
            <a:t>Tertiary Institution Leadership</a:t>
          </a:r>
        </a:p>
      </dgm:t>
    </dgm:pt>
    <dgm:pt modelId="{512FC4AB-3253-449A-9507-A72D7FA217A3}" type="parTrans" cxnId="{6A96E3B1-857D-4935-9E32-C4CD14EF90EB}">
      <dgm:prSet/>
      <dgm:spPr/>
      <dgm:t>
        <a:bodyPr/>
        <a:lstStyle/>
        <a:p>
          <a:endParaRPr lang="en-ZA"/>
        </a:p>
      </dgm:t>
    </dgm:pt>
    <dgm:pt modelId="{6B612517-0014-4D2F-B704-E4C54CDDC6A0}" type="sibTrans" cxnId="{6A96E3B1-857D-4935-9E32-C4CD14EF90EB}">
      <dgm:prSet/>
      <dgm:spPr/>
      <dgm:t>
        <a:bodyPr/>
        <a:lstStyle/>
        <a:p>
          <a:endParaRPr lang="en-ZA" dirty="0"/>
        </a:p>
      </dgm:t>
    </dgm:pt>
    <dgm:pt modelId="{4ED1500F-34B9-48F3-A1F7-2043660C67B6}">
      <dgm:prSet phldrT="[Text]"/>
      <dgm:spPr/>
      <dgm:t>
        <a:bodyPr/>
        <a:lstStyle/>
        <a:p>
          <a:r>
            <a:rPr lang="en-ZA" dirty="0"/>
            <a:t>CCI Leadership</a:t>
          </a:r>
        </a:p>
      </dgm:t>
    </dgm:pt>
    <dgm:pt modelId="{483415CC-13F2-48AD-9129-DB23E83EB50D}" type="parTrans" cxnId="{45EEC800-8A48-446E-9CCB-0C4E9D14F710}">
      <dgm:prSet/>
      <dgm:spPr/>
      <dgm:t>
        <a:bodyPr/>
        <a:lstStyle/>
        <a:p>
          <a:endParaRPr lang="en-ZA"/>
        </a:p>
      </dgm:t>
    </dgm:pt>
    <dgm:pt modelId="{FA6BF37A-118C-4313-B9FC-4838F5E45FA9}" type="sibTrans" cxnId="{45EEC800-8A48-446E-9CCB-0C4E9D14F710}">
      <dgm:prSet/>
      <dgm:spPr/>
      <dgm:t>
        <a:bodyPr/>
        <a:lstStyle/>
        <a:p>
          <a:endParaRPr lang="en-ZA"/>
        </a:p>
      </dgm:t>
    </dgm:pt>
    <dgm:pt modelId="{0B39BF84-C911-4F62-AB28-DAEBF708E2D4}">
      <dgm:prSet/>
      <dgm:spPr/>
      <dgm:t>
        <a:bodyPr/>
        <a:lstStyle/>
        <a:p>
          <a:r>
            <a:rPr lang="en-ZA" dirty="0"/>
            <a:t>Successful Creative Economy</a:t>
          </a:r>
        </a:p>
      </dgm:t>
    </dgm:pt>
    <dgm:pt modelId="{69115A2B-2FDD-46DA-8E7C-1B468F3CC276}" type="parTrans" cxnId="{303BCC5C-D881-4ED6-984D-EEF4ACCC7D51}">
      <dgm:prSet/>
      <dgm:spPr/>
      <dgm:t>
        <a:bodyPr/>
        <a:lstStyle/>
        <a:p>
          <a:endParaRPr lang="en-ZA"/>
        </a:p>
      </dgm:t>
    </dgm:pt>
    <dgm:pt modelId="{3963E7BF-2A62-4439-BA84-8FC03D97F4C6}" type="sibTrans" cxnId="{303BCC5C-D881-4ED6-984D-EEF4ACCC7D51}">
      <dgm:prSet/>
      <dgm:spPr/>
      <dgm:t>
        <a:bodyPr/>
        <a:lstStyle/>
        <a:p>
          <a:endParaRPr lang="en-ZA"/>
        </a:p>
      </dgm:t>
    </dgm:pt>
    <dgm:pt modelId="{6DC8372F-DC85-43E2-AEA7-FB1801749843}" type="pres">
      <dgm:prSet presAssocID="{62B5BDE7-0483-4535-8378-C5091E955751}" presName="linearFlow" presStyleCnt="0">
        <dgm:presLayoutVars>
          <dgm:dir/>
          <dgm:resizeHandles val="exact"/>
        </dgm:presLayoutVars>
      </dgm:prSet>
      <dgm:spPr/>
    </dgm:pt>
    <dgm:pt modelId="{AEA391BD-D185-4429-A309-A12B600FAD71}" type="pres">
      <dgm:prSet presAssocID="{049CFE36-F2BE-42C5-98DC-E8EEB1B50DC1}" presName="node" presStyleLbl="node1" presStyleIdx="0" presStyleCnt="4">
        <dgm:presLayoutVars>
          <dgm:bulletEnabled val="1"/>
        </dgm:presLayoutVars>
      </dgm:prSet>
      <dgm:spPr/>
    </dgm:pt>
    <dgm:pt modelId="{78EF85F3-08BB-4918-B2E2-80DFC439422D}" type="pres">
      <dgm:prSet presAssocID="{BD4EFBD6-6ED3-4B73-82A7-DEA5267EF310}" presName="spacerL" presStyleCnt="0"/>
      <dgm:spPr/>
    </dgm:pt>
    <dgm:pt modelId="{24165752-70BA-456F-B0AE-88AC8C5ED754}" type="pres">
      <dgm:prSet presAssocID="{BD4EFBD6-6ED3-4B73-82A7-DEA5267EF310}" presName="sibTrans" presStyleLbl="sibTrans2D1" presStyleIdx="0" presStyleCnt="3"/>
      <dgm:spPr/>
    </dgm:pt>
    <dgm:pt modelId="{B3D77DBF-9F9A-4367-8000-C345D983546E}" type="pres">
      <dgm:prSet presAssocID="{BD4EFBD6-6ED3-4B73-82A7-DEA5267EF310}" presName="spacerR" presStyleCnt="0"/>
      <dgm:spPr/>
    </dgm:pt>
    <dgm:pt modelId="{45D9B7F5-8C35-462B-ABED-8E0202842717}" type="pres">
      <dgm:prSet presAssocID="{9F6202F0-5569-4B30-AD52-059BD684C60D}" presName="node" presStyleLbl="node1" presStyleIdx="1" presStyleCnt="4">
        <dgm:presLayoutVars>
          <dgm:bulletEnabled val="1"/>
        </dgm:presLayoutVars>
      </dgm:prSet>
      <dgm:spPr/>
    </dgm:pt>
    <dgm:pt modelId="{6E250E63-202F-4BD5-BF35-D93F15138513}" type="pres">
      <dgm:prSet presAssocID="{6B612517-0014-4D2F-B704-E4C54CDDC6A0}" presName="spacerL" presStyleCnt="0"/>
      <dgm:spPr/>
    </dgm:pt>
    <dgm:pt modelId="{94601096-EFA2-4150-89B0-0785F05160D9}" type="pres">
      <dgm:prSet presAssocID="{6B612517-0014-4D2F-B704-E4C54CDDC6A0}" presName="sibTrans" presStyleLbl="sibTrans2D1" presStyleIdx="1" presStyleCnt="3"/>
      <dgm:spPr/>
    </dgm:pt>
    <dgm:pt modelId="{65AAA8E9-9C9B-4952-85A2-F16CECFEAABB}" type="pres">
      <dgm:prSet presAssocID="{6B612517-0014-4D2F-B704-E4C54CDDC6A0}" presName="spacerR" presStyleCnt="0"/>
      <dgm:spPr/>
    </dgm:pt>
    <dgm:pt modelId="{A08CF924-569D-4ABD-B7A4-96A3A9D32ACD}" type="pres">
      <dgm:prSet presAssocID="{4ED1500F-34B9-48F3-A1F7-2043660C67B6}" presName="node" presStyleLbl="node1" presStyleIdx="2" presStyleCnt="4">
        <dgm:presLayoutVars>
          <dgm:bulletEnabled val="1"/>
        </dgm:presLayoutVars>
      </dgm:prSet>
      <dgm:spPr/>
    </dgm:pt>
    <dgm:pt modelId="{D328BF25-064A-4164-98E0-72C511D5F516}" type="pres">
      <dgm:prSet presAssocID="{FA6BF37A-118C-4313-B9FC-4838F5E45FA9}" presName="spacerL" presStyleCnt="0"/>
      <dgm:spPr/>
    </dgm:pt>
    <dgm:pt modelId="{6D8D4588-047B-4573-8C66-F2445324DC96}" type="pres">
      <dgm:prSet presAssocID="{FA6BF37A-118C-4313-B9FC-4838F5E45FA9}" presName="sibTrans" presStyleLbl="sibTrans2D1" presStyleIdx="2" presStyleCnt="3"/>
      <dgm:spPr/>
    </dgm:pt>
    <dgm:pt modelId="{F452CA36-F20C-4C13-A5B9-E53AF992BB2D}" type="pres">
      <dgm:prSet presAssocID="{FA6BF37A-118C-4313-B9FC-4838F5E45FA9}" presName="spacerR" presStyleCnt="0"/>
      <dgm:spPr/>
    </dgm:pt>
    <dgm:pt modelId="{08FE2561-3429-4AC6-BE9E-78BF867359E4}" type="pres">
      <dgm:prSet presAssocID="{0B39BF84-C911-4F62-AB28-DAEBF708E2D4}" presName="node" presStyleLbl="node1" presStyleIdx="3" presStyleCnt="4">
        <dgm:presLayoutVars>
          <dgm:bulletEnabled val="1"/>
        </dgm:presLayoutVars>
      </dgm:prSet>
      <dgm:spPr/>
    </dgm:pt>
  </dgm:ptLst>
  <dgm:cxnLst>
    <dgm:cxn modelId="{E3C88B00-C76E-424E-B139-641D628E7C1E}" srcId="{62B5BDE7-0483-4535-8378-C5091E955751}" destId="{049CFE36-F2BE-42C5-98DC-E8EEB1B50DC1}" srcOrd="0" destOrd="0" parTransId="{5AFBFCEB-0DD8-4C0B-9D8B-B06FB3C27E1E}" sibTransId="{BD4EFBD6-6ED3-4B73-82A7-DEA5267EF310}"/>
    <dgm:cxn modelId="{45EEC800-8A48-446E-9CCB-0C4E9D14F710}" srcId="{62B5BDE7-0483-4535-8378-C5091E955751}" destId="{4ED1500F-34B9-48F3-A1F7-2043660C67B6}" srcOrd="2" destOrd="0" parTransId="{483415CC-13F2-48AD-9129-DB23E83EB50D}" sibTransId="{FA6BF37A-118C-4313-B9FC-4838F5E45FA9}"/>
    <dgm:cxn modelId="{BA5DF704-BF85-4B76-9090-E710C308B978}" type="presOf" srcId="{BD4EFBD6-6ED3-4B73-82A7-DEA5267EF310}" destId="{24165752-70BA-456F-B0AE-88AC8C5ED754}" srcOrd="0" destOrd="0" presId="urn:microsoft.com/office/officeart/2005/8/layout/equation1"/>
    <dgm:cxn modelId="{B0219428-D76D-4242-80C0-98F019CA3CD8}" type="presOf" srcId="{62B5BDE7-0483-4535-8378-C5091E955751}" destId="{6DC8372F-DC85-43E2-AEA7-FB1801749843}" srcOrd="0" destOrd="0" presId="urn:microsoft.com/office/officeart/2005/8/layout/equation1"/>
    <dgm:cxn modelId="{303BCC5C-D881-4ED6-984D-EEF4ACCC7D51}" srcId="{62B5BDE7-0483-4535-8378-C5091E955751}" destId="{0B39BF84-C911-4F62-AB28-DAEBF708E2D4}" srcOrd="3" destOrd="0" parTransId="{69115A2B-2FDD-46DA-8E7C-1B468F3CC276}" sibTransId="{3963E7BF-2A62-4439-BA84-8FC03D97F4C6}"/>
    <dgm:cxn modelId="{A7CD0B78-82F9-41EC-96FB-E5634D668CBA}" type="presOf" srcId="{0B39BF84-C911-4F62-AB28-DAEBF708E2D4}" destId="{08FE2561-3429-4AC6-BE9E-78BF867359E4}" srcOrd="0" destOrd="0" presId="urn:microsoft.com/office/officeart/2005/8/layout/equation1"/>
    <dgm:cxn modelId="{8F63247C-D5EF-493C-9059-ED1F3DCB254C}" type="presOf" srcId="{4ED1500F-34B9-48F3-A1F7-2043660C67B6}" destId="{A08CF924-569D-4ABD-B7A4-96A3A9D32ACD}" srcOrd="0" destOrd="0" presId="urn:microsoft.com/office/officeart/2005/8/layout/equation1"/>
    <dgm:cxn modelId="{6A96E3B1-857D-4935-9E32-C4CD14EF90EB}" srcId="{62B5BDE7-0483-4535-8378-C5091E955751}" destId="{9F6202F0-5569-4B30-AD52-059BD684C60D}" srcOrd="1" destOrd="0" parTransId="{512FC4AB-3253-449A-9507-A72D7FA217A3}" sibTransId="{6B612517-0014-4D2F-B704-E4C54CDDC6A0}"/>
    <dgm:cxn modelId="{E3F21DE5-EB89-4874-8031-780E322A3C59}" type="presOf" srcId="{6B612517-0014-4D2F-B704-E4C54CDDC6A0}" destId="{94601096-EFA2-4150-89B0-0785F05160D9}" srcOrd="0" destOrd="0" presId="urn:microsoft.com/office/officeart/2005/8/layout/equation1"/>
    <dgm:cxn modelId="{A12838E7-6A4E-48A7-A3A9-BEE1F964B436}" type="presOf" srcId="{9F6202F0-5569-4B30-AD52-059BD684C60D}" destId="{45D9B7F5-8C35-462B-ABED-8E0202842717}" srcOrd="0" destOrd="0" presId="urn:microsoft.com/office/officeart/2005/8/layout/equation1"/>
    <dgm:cxn modelId="{2B09F6F3-195E-45A2-A867-E6843AF9B736}" type="presOf" srcId="{049CFE36-F2BE-42C5-98DC-E8EEB1B50DC1}" destId="{AEA391BD-D185-4429-A309-A12B600FAD71}" srcOrd="0" destOrd="0" presId="urn:microsoft.com/office/officeart/2005/8/layout/equation1"/>
    <dgm:cxn modelId="{902FABF7-60D3-4DF1-B303-8A648271AC00}" type="presOf" srcId="{FA6BF37A-118C-4313-B9FC-4838F5E45FA9}" destId="{6D8D4588-047B-4573-8C66-F2445324DC96}" srcOrd="0" destOrd="0" presId="urn:microsoft.com/office/officeart/2005/8/layout/equation1"/>
    <dgm:cxn modelId="{A63371D6-766D-4B24-8DA8-E16F45FCBFA0}" type="presParOf" srcId="{6DC8372F-DC85-43E2-AEA7-FB1801749843}" destId="{AEA391BD-D185-4429-A309-A12B600FAD71}" srcOrd="0" destOrd="0" presId="urn:microsoft.com/office/officeart/2005/8/layout/equation1"/>
    <dgm:cxn modelId="{BC0A2663-F59F-4292-BE96-6007B59F4054}" type="presParOf" srcId="{6DC8372F-DC85-43E2-AEA7-FB1801749843}" destId="{78EF85F3-08BB-4918-B2E2-80DFC439422D}" srcOrd="1" destOrd="0" presId="urn:microsoft.com/office/officeart/2005/8/layout/equation1"/>
    <dgm:cxn modelId="{0A1080A5-878B-4334-AA48-B868B7AECBA4}" type="presParOf" srcId="{6DC8372F-DC85-43E2-AEA7-FB1801749843}" destId="{24165752-70BA-456F-B0AE-88AC8C5ED754}" srcOrd="2" destOrd="0" presId="urn:microsoft.com/office/officeart/2005/8/layout/equation1"/>
    <dgm:cxn modelId="{75A09BC7-2775-4B1E-AE79-AADC62907BC3}" type="presParOf" srcId="{6DC8372F-DC85-43E2-AEA7-FB1801749843}" destId="{B3D77DBF-9F9A-4367-8000-C345D983546E}" srcOrd="3" destOrd="0" presId="urn:microsoft.com/office/officeart/2005/8/layout/equation1"/>
    <dgm:cxn modelId="{E4131603-AB7E-4594-8667-4F1DFE508C80}" type="presParOf" srcId="{6DC8372F-DC85-43E2-AEA7-FB1801749843}" destId="{45D9B7F5-8C35-462B-ABED-8E0202842717}" srcOrd="4" destOrd="0" presId="urn:microsoft.com/office/officeart/2005/8/layout/equation1"/>
    <dgm:cxn modelId="{2EB63E8B-3FAD-44BF-8AB9-4CEA94D65C0E}" type="presParOf" srcId="{6DC8372F-DC85-43E2-AEA7-FB1801749843}" destId="{6E250E63-202F-4BD5-BF35-D93F15138513}" srcOrd="5" destOrd="0" presId="urn:microsoft.com/office/officeart/2005/8/layout/equation1"/>
    <dgm:cxn modelId="{03CD6C61-425E-400D-9767-6573F303003F}" type="presParOf" srcId="{6DC8372F-DC85-43E2-AEA7-FB1801749843}" destId="{94601096-EFA2-4150-89B0-0785F05160D9}" srcOrd="6" destOrd="0" presId="urn:microsoft.com/office/officeart/2005/8/layout/equation1"/>
    <dgm:cxn modelId="{36B3EB8C-E0B8-463F-A93F-2D82FBC7C536}" type="presParOf" srcId="{6DC8372F-DC85-43E2-AEA7-FB1801749843}" destId="{65AAA8E9-9C9B-4952-85A2-F16CECFEAABB}" srcOrd="7" destOrd="0" presId="urn:microsoft.com/office/officeart/2005/8/layout/equation1"/>
    <dgm:cxn modelId="{E14B7814-C6E3-4A3E-AE1C-1E3E10C7537E}" type="presParOf" srcId="{6DC8372F-DC85-43E2-AEA7-FB1801749843}" destId="{A08CF924-569D-4ABD-B7A4-96A3A9D32ACD}" srcOrd="8" destOrd="0" presId="urn:microsoft.com/office/officeart/2005/8/layout/equation1"/>
    <dgm:cxn modelId="{AF9DB382-FDA7-4099-A7CF-8D09C8F50CFE}" type="presParOf" srcId="{6DC8372F-DC85-43E2-AEA7-FB1801749843}" destId="{D328BF25-064A-4164-98E0-72C511D5F516}" srcOrd="9" destOrd="0" presId="urn:microsoft.com/office/officeart/2005/8/layout/equation1"/>
    <dgm:cxn modelId="{E3742397-667A-41F3-84F8-4EF03947CC82}" type="presParOf" srcId="{6DC8372F-DC85-43E2-AEA7-FB1801749843}" destId="{6D8D4588-047B-4573-8C66-F2445324DC96}" srcOrd="10" destOrd="0" presId="urn:microsoft.com/office/officeart/2005/8/layout/equation1"/>
    <dgm:cxn modelId="{6ACE81FD-9404-480A-ABA1-35E22BBCC5BE}" type="presParOf" srcId="{6DC8372F-DC85-43E2-AEA7-FB1801749843}" destId="{F452CA36-F20C-4C13-A5B9-E53AF992BB2D}" srcOrd="11" destOrd="0" presId="urn:microsoft.com/office/officeart/2005/8/layout/equation1"/>
    <dgm:cxn modelId="{A80A99E5-5F0A-4F20-B52E-FCF202041277}" type="presParOf" srcId="{6DC8372F-DC85-43E2-AEA7-FB1801749843}" destId="{08FE2561-3429-4AC6-BE9E-78BF867359E4}" srcOrd="12"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C040375-8D71-49C8-AFB0-63BC87004D42}" type="doc">
      <dgm:prSet loTypeId="urn:microsoft.com/office/officeart/2018/2/layout/IconLabelDescriptionList" loCatId="icon" qsTypeId="urn:microsoft.com/office/officeart/2005/8/quickstyle/simple1" qsCatId="simple" csTypeId="urn:microsoft.com/office/officeart/2005/8/colors/accent2_2" csCatId="accent2" phldr="1"/>
      <dgm:spPr/>
    </dgm:pt>
    <dgm:pt modelId="{99C2B027-434F-481D-B7E1-B3AA1F679D29}">
      <dgm:prSet phldrT="[Text]" custT="1"/>
      <dgm:spPr/>
      <dgm:t>
        <a:bodyPr/>
        <a:lstStyle/>
        <a:p>
          <a:pPr>
            <a:lnSpc>
              <a:spcPct val="100000"/>
            </a:lnSpc>
            <a:defRPr b="1"/>
          </a:pPr>
          <a:r>
            <a:rPr lang="en-ZA" sz="2400" dirty="0">
              <a:latin typeface="Arial" panose="020B0604020202020204" pitchFamily="34" charset="0"/>
              <a:cs typeface="Arial" panose="020B0604020202020204" pitchFamily="34" charset="0"/>
            </a:rPr>
            <a:t>Government</a:t>
          </a:r>
          <a:endParaRPr lang="en-ZA" sz="2500" dirty="0">
            <a:latin typeface="Arial" panose="020B0604020202020204" pitchFamily="34" charset="0"/>
            <a:cs typeface="Arial" panose="020B0604020202020204" pitchFamily="34" charset="0"/>
          </a:endParaRPr>
        </a:p>
      </dgm:t>
    </dgm:pt>
    <dgm:pt modelId="{58867080-E7D3-4999-95C7-A654EAE0D5FD}" type="parTrans" cxnId="{17273BED-B35E-4F32-98B4-A362C869F6EE}">
      <dgm:prSet/>
      <dgm:spPr/>
      <dgm:t>
        <a:bodyPr/>
        <a:lstStyle/>
        <a:p>
          <a:pPr algn="ctr"/>
          <a:endParaRPr lang="en-ZA"/>
        </a:p>
      </dgm:t>
    </dgm:pt>
    <dgm:pt modelId="{6E3C845E-CA4D-43B6-B7C7-2EE6C01E06A3}" type="sibTrans" cxnId="{17273BED-B35E-4F32-98B4-A362C869F6EE}">
      <dgm:prSet/>
      <dgm:spPr/>
      <dgm:t>
        <a:bodyPr/>
        <a:lstStyle/>
        <a:p>
          <a:endParaRPr lang="en-ZA"/>
        </a:p>
      </dgm:t>
    </dgm:pt>
    <dgm:pt modelId="{AF096EC6-19AF-41DC-BAF8-5D0FC60517CA}">
      <dgm:prSet phldrT="[Text]" custT="1"/>
      <dgm:spPr/>
      <dgm:t>
        <a:bodyPr/>
        <a:lstStyle/>
        <a:p>
          <a:pPr>
            <a:lnSpc>
              <a:spcPct val="100000"/>
            </a:lnSpc>
            <a:defRPr b="1"/>
          </a:pPr>
          <a:r>
            <a:rPr lang="en-ZA" sz="2400" dirty="0">
              <a:latin typeface="Arial" panose="020B0604020202020204" pitchFamily="34" charset="0"/>
              <a:cs typeface="Arial" panose="020B0604020202020204" pitchFamily="34" charset="0"/>
            </a:rPr>
            <a:t>Industry</a:t>
          </a:r>
          <a:endParaRPr lang="en-ZA" sz="2500" dirty="0">
            <a:latin typeface="Arial" panose="020B0604020202020204" pitchFamily="34" charset="0"/>
            <a:cs typeface="Arial" panose="020B0604020202020204" pitchFamily="34" charset="0"/>
          </a:endParaRPr>
        </a:p>
      </dgm:t>
    </dgm:pt>
    <dgm:pt modelId="{9F00510A-8AF1-4298-8B50-D756A17C6378}" type="parTrans" cxnId="{AC0DA894-27D3-414D-957B-1268C9E01204}">
      <dgm:prSet/>
      <dgm:spPr/>
      <dgm:t>
        <a:bodyPr/>
        <a:lstStyle/>
        <a:p>
          <a:pPr algn="ctr"/>
          <a:endParaRPr lang="en-ZA"/>
        </a:p>
      </dgm:t>
    </dgm:pt>
    <dgm:pt modelId="{C0040EE7-1014-42E5-A210-878A6276DE47}" type="sibTrans" cxnId="{AC0DA894-27D3-414D-957B-1268C9E01204}">
      <dgm:prSet/>
      <dgm:spPr/>
      <dgm:t>
        <a:bodyPr/>
        <a:lstStyle/>
        <a:p>
          <a:endParaRPr lang="en-ZA"/>
        </a:p>
      </dgm:t>
    </dgm:pt>
    <dgm:pt modelId="{31913AF1-98A8-4153-AB2E-541FF9C0EB97}">
      <dgm:prSet phldrT="[Text]" custT="1"/>
      <dgm:spPr/>
      <dgm:t>
        <a:bodyPr/>
        <a:lstStyle/>
        <a:p>
          <a:pPr>
            <a:lnSpc>
              <a:spcPct val="100000"/>
            </a:lnSpc>
            <a:defRPr b="1"/>
          </a:pPr>
          <a:r>
            <a:rPr lang="en-ZA" sz="2400" dirty="0">
              <a:latin typeface="Arial" panose="020B0604020202020204" pitchFamily="34" charset="0"/>
              <a:cs typeface="Arial" panose="020B0604020202020204" pitchFamily="34" charset="0"/>
            </a:rPr>
            <a:t>University</a:t>
          </a:r>
          <a:r>
            <a:rPr lang="en-ZA" sz="2500" dirty="0">
              <a:latin typeface="Arial" panose="020B0604020202020204" pitchFamily="34" charset="0"/>
              <a:cs typeface="Arial" panose="020B0604020202020204" pitchFamily="34" charset="0"/>
            </a:rPr>
            <a:t>  </a:t>
          </a:r>
        </a:p>
      </dgm:t>
    </dgm:pt>
    <dgm:pt modelId="{2E749995-2A96-49A5-ACED-7808B8EC8F80}" type="sibTrans" cxnId="{1DA64F54-0E0F-4436-9E42-2B1C8A8954F9}">
      <dgm:prSet/>
      <dgm:spPr/>
      <dgm:t>
        <a:bodyPr/>
        <a:lstStyle/>
        <a:p>
          <a:endParaRPr lang="en-ZA"/>
        </a:p>
      </dgm:t>
    </dgm:pt>
    <dgm:pt modelId="{22F720C5-B76A-447B-9741-8449755C0D89}" type="parTrans" cxnId="{1DA64F54-0E0F-4436-9E42-2B1C8A8954F9}">
      <dgm:prSet/>
      <dgm:spPr/>
      <dgm:t>
        <a:bodyPr/>
        <a:lstStyle/>
        <a:p>
          <a:pPr algn="ctr"/>
          <a:endParaRPr lang="en-ZA"/>
        </a:p>
      </dgm:t>
    </dgm:pt>
    <dgm:pt modelId="{0F336A44-62A3-4340-84B1-4A8E10BB9075}">
      <dgm:prSet phldrT="[Text]"/>
      <dgm:spPr/>
      <dgm:t>
        <a:bodyPr/>
        <a:lstStyle/>
        <a:p>
          <a:pPr>
            <a:lnSpc>
              <a:spcPct val="100000"/>
            </a:lnSpc>
          </a:pPr>
          <a:r>
            <a:rPr lang="en-ZA" dirty="0">
              <a:latin typeface="Arial" panose="020B0604020202020204" pitchFamily="34" charset="0"/>
              <a:cs typeface="Arial" panose="020B0604020202020204" pitchFamily="34" charset="0"/>
            </a:rPr>
            <a:t>DSAC</a:t>
          </a:r>
        </a:p>
      </dgm:t>
    </dgm:pt>
    <dgm:pt modelId="{34D2496D-481D-4228-8642-151EFD286D0B}" type="parTrans" cxnId="{891EB206-CF4A-478B-9479-412111CC5218}">
      <dgm:prSet/>
      <dgm:spPr/>
      <dgm:t>
        <a:bodyPr/>
        <a:lstStyle/>
        <a:p>
          <a:endParaRPr lang="en-ZA"/>
        </a:p>
      </dgm:t>
    </dgm:pt>
    <dgm:pt modelId="{26CC0204-6D5D-4B76-B10A-38DCA85515EB}" type="sibTrans" cxnId="{891EB206-CF4A-478B-9479-412111CC5218}">
      <dgm:prSet/>
      <dgm:spPr/>
      <dgm:t>
        <a:bodyPr/>
        <a:lstStyle/>
        <a:p>
          <a:endParaRPr lang="en-ZA"/>
        </a:p>
      </dgm:t>
    </dgm:pt>
    <dgm:pt modelId="{9BA4C4B1-2218-4A84-8C69-E82B3BD6665F}">
      <dgm:prSet phldrT="[Text]"/>
      <dgm:spPr/>
      <dgm:t>
        <a:bodyPr/>
        <a:lstStyle/>
        <a:p>
          <a:pPr>
            <a:lnSpc>
              <a:spcPct val="100000"/>
            </a:lnSpc>
          </a:pPr>
          <a:r>
            <a:rPr lang="en-ZA" dirty="0">
              <a:latin typeface="Arial" panose="020B0604020202020204" pitchFamily="34" charset="0"/>
              <a:cs typeface="Arial" panose="020B0604020202020204" pitchFamily="34" charset="0"/>
            </a:rPr>
            <a:t>DTI</a:t>
          </a:r>
        </a:p>
        <a:p>
          <a:pPr>
            <a:lnSpc>
              <a:spcPct val="100000"/>
            </a:lnSpc>
          </a:pPr>
          <a:r>
            <a:rPr lang="en-ZA" dirty="0">
              <a:latin typeface="Arial" panose="020B0604020202020204" pitchFamily="34" charset="0"/>
              <a:cs typeface="Arial" panose="020B0604020202020204" pitchFamily="34" charset="0"/>
            </a:rPr>
            <a:t>Local Government</a:t>
          </a:r>
        </a:p>
        <a:p>
          <a:pPr>
            <a:lnSpc>
              <a:spcPct val="100000"/>
            </a:lnSpc>
          </a:pPr>
          <a:r>
            <a:rPr lang="en-ZA" dirty="0">
              <a:latin typeface="Arial" panose="020B0604020202020204" pitchFamily="34" charset="0"/>
              <a:cs typeface="Arial" panose="020B0604020202020204" pitchFamily="34" charset="0"/>
            </a:rPr>
            <a:t>Provincial Government</a:t>
          </a:r>
        </a:p>
        <a:p>
          <a:pPr>
            <a:lnSpc>
              <a:spcPct val="100000"/>
            </a:lnSpc>
          </a:pPr>
          <a:r>
            <a:rPr lang="en-ZA" dirty="0">
              <a:latin typeface="Arial" panose="020B0604020202020204" pitchFamily="34" charset="0"/>
              <a:cs typeface="Arial" panose="020B0604020202020204" pitchFamily="34" charset="0"/>
            </a:rPr>
            <a:t>National Government</a:t>
          </a:r>
        </a:p>
        <a:p>
          <a:pPr>
            <a:lnSpc>
              <a:spcPct val="100000"/>
            </a:lnSpc>
          </a:pPr>
          <a:r>
            <a:rPr lang="en-ZA" b="0" i="0" dirty="0"/>
            <a:t>DSBD</a:t>
          </a:r>
          <a:endParaRPr lang="en-ZA" dirty="0">
            <a:latin typeface="Arial" panose="020B0604020202020204" pitchFamily="34" charset="0"/>
            <a:cs typeface="Arial" panose="020B0604020202020204" pitchFamily="34" charset="0"/>
          </a:endParaRPr>
        </a:p>
      </dgm:t>
    </dgm:pt>
    <dgm:pt modelId="{6C5C98FA-B280-4569-AB72-598CA93C644A}" type="parTrans" cxnId="{22D1C8DE-8C67-4A75-AE05-97E9C3043140}">
      <dgm:prSet/>
      <dgm:spPr/>
      <dgm:t>
        <a:bodyPr/>
        <a:lstStyle/>
        <a:p>
          <a:endParaRPr lang="en-ZA"/>
        </a:p>
      </dgm:t>
    </dgm:pt>
    <dgm:pt modelId="{4A2CD63C-2421-4A91-B44D-BB119BD7F741}" type="sibTrans" cxnId="{22D1C8DE-8C67-4A75-AE05-97E9C3043140}">
      <dgm:prSet/>
      <dgm:spPr/>
      <dgm:t>
        <a:bodyPr/>
        <a:lstStyle/>
        <a:p>
          <a:endParaRPr lang="en-ZA"/>
        </a:p>
      </dgm:t>
    </dgm:pt>
    <dgm:pt modelId="{A7D6EB32-C3AA-445F-B9F3-B47B76925832}">
      <dgm:prSet phldrT="[Text]"/>
      <dgm:spPr/>
      <dgm:t>
        <a:bodyPr/>
        <a:lstStyle/>
        <a:p>
          <a:pPr>
            <a:lnSpc>
              <a:spcPct val="100000"/>
            </a:lnSpc>
          </a:pPr>
          <a:endParaRPr lang="en-ZA"/>
        </a:p>
      </dgm:t>
    </dgm:pt>
    <dgm:pt modelId="{7A3A2D97-A16D-4C8F-ADD9-74E8388A7295}" type="parTrans" cxnId="{E3170D61-DC6F-434C-8ED5-E1E57CDD7C7B}">
      <dgm:prSet/>
      <dgm:spPr/>
      <dgm:t>
        <a:bodyPr/>
        <a:lstStyle/>
        <a:p>
          <a:endParaRPr lang="en-ZA"/>
        </a:p>
      </dgm:t>
    </dgm:pt>
    <dgm:pt modelId="{DFCC914C-2563-436E-843E-BAEC02388531}" type="sibTrans" cxnId="{E3170D61-DC6F-434C-8ED5-E1E57CDD7C7B}">
      <dgm:prSet/>
      <dgm:spPr/>
      <dgm:t>
        <a:bodyPr/>
        <a:lstStyle/>
        <a:p>
          <a:endParaRPr lang="en-ZA"/>
        </a:p>
      </dgm:t>
    </dgm:pt>
    <dgm:pt modelId="{FD434D33-4BFF-40CB-86B1-F81BB32B7E12}">
      <dgm:prSet phldrT="[Text]"/>
      <dgm:spPr/>
      <dgm:t>
        <a:bodyPr/>
        <a:lstStyle/>
        <a:p>
          <a:pPr>
            <a:lnSpc>
              <a:spcPct val="100000"/>
            </a:lnSpc>
          </a:pPr>
          <a:r>
            <a:rPr lang="en-ZA">
              <a:latin typeface="Arial" panose="020B0604020202020204" pitchFamily="34" charset="0"/>
              <a:cs typeface="Arial" panose="020B0604020202020204" pitchFamily="34" charset="0"/>
            </a:rPr>
            <a:t>Art and Design Departments</a:t>
          </a:r>
        </a:p>
      </dgm:t>
    </dgm:pt>
    <dgm:pt modelId="{30F570D4-27B6-4E04-9F2D-EFBB540317D3}" type="parTrans" cxnId="{E61FFB5D-5964-4601-B6AF-38BE47BDDC3A}">
      <dgm:prSet/>
      <dgm:spPr/>
      <dgm:t>
        <a:bodyPr/>
        <a:lstStyle/>
        <a:p>
          <a:endParaRPr lang="en-ZA"/>
        </a:p>
      </dgm:t>
    </dgm:pt>
    <dgm:pt modelId="{9119FBBE-0CD0-439A-A89B-0178A150DD4A}" type="sibTrans" cxnId="{E61FFB5D-5964-4601-B6AF-38BE47BDDC3A}">
      <dgm:prSet/>
      <dgm:spPr/>
      <dgm:t>
        <a:bodyPr/>
        <a:lstStyle/>
        <a:p>
          <a:endParaRPr lang="en-ZA"/>
        </a:p>
      </dgm:t>
    </dgm:pt>
    <dgm:pt modelId="{822DC56A-4A09-474C-B08A-2B3AEAEB1899}">
      <dgm:prSet phldrT="[Text]"/>
      <dgm:spPr/>
      <dgm:t>
        <a:bodyPr/>
        <a:lstStyle/>
        <a:p>
          <a:pPr>
            <a:lnSpc>
              <a:spcPct val="100000"/>
            </a:lnSpc>
          </a:pPr>
          <a:r>
            <a:rPr lang="en-ZA">
              <a:latin typeface="Arial" panose="020B0604020202020204" pitchFamily="34" charset="0"/>
              <a:cs typeface="Arial" panose="020B0604020202020204" pitchFamily="34" charset="0"/>
            </a:rPr>
            <a:t>Business Departments</a:t>
          </a:r>
        </a:p>
      </dgm:t>
    </dgm:pt>
    <dgm:pt modelId="{1963CBA2-ECFE-4D25-852D-28A61468526C}" type="parTrans" cxnId="{58E1DF9C-8F04-4374-AA6D-98749C14D2C0}">
      <dgm:prSet/>
      <dgm:spPr/>
      <dgm:t>
        <a:bodyPr/>
        <a:lstStyle/>
        <a:p>
          <a:endParaRPr lang="en-ZA"/>
        </a:p>
      </dgm:t>
    </dgm:pt>
    <dgm:pt modelId="{B019B974-F835-4858-9546-5EBE4534E01B}" type="sibTrans" cxnId="{58E1DF9C-8F04-4374-AA6D-98749C14D2C0}">
      <dgm:prSet/>
      <dgm:spPr/>
      <dgm:t>
        <a:bodyPr/>
        <a:lstStyle/>
        <a:p>
          <a:endParaRPr lang="en-ZA"/>
        </a:p>
      </dgm:t>
    </dgm:pt>
    <dgm:pt modelId="{46D2709E-6951-4806-B696-67E83D03D0E3}">
      <dgm:prSet phldrT="[Text]"/>
      <dgm:spPr/>
      <dgm:t>
        <a:bodyPr/>
        <a:lstStyle/>
        <a:p>
          <a:pPr>
            <a:lnSpc>
              <a:spcPct val="100000"/>
            </a:lnSpc>
          </a:pPr>
          <a:r>
            <a:rPr lang="en-ZA" dirty="0">
              <a:latin typeface="Arial" panose="020B0604020202020204" pitchFamily="34" charset="0"/>
              <a:cs typeface="Arial" panose="020B0604020202020204" pitchFamily="34" charset="0"/>
            </a:rPr>
            <a:t>Research entities  </a:t>
          </a:r>
        </a:p>
      </dgm:t>
    </dgm:pt>
    <dgm:pt modelId="{9CDCF0FF-26E9-4F58-B6DE-EE4D53EF7BE7}" type="parTrans" cxnId="{2AF0A4D4-BC22-4210-B3EA-F0CFA26D5FC2}">
      <dgm:prSet/>
      <dgm:spPr/>
      <dgm:t>
        <a:bodyPr/>
        <a:lstStyle/>
        <a:p>
          <a:endParaRPr lang="en-ZA"/>
        </a:p>
      </dgm:t>
    </dgm:pt>
    <dgm:pt modelId="{8647CCAF-B95D-4495-A56C-A4AD9828F5A0}" type="sibTrans" cxnId="{2AF0A4D4-BC22-4210-B3EA-F0CFA26D5FC2}">
      <dgm:prSet/>
      <dgm:spPr/>
      <dgm:t>
        <a:bodyPr/>
        <a:lstStyle/>
        <a:p>
          <a:endParaRPr lang="en-ZA"/>
        </a:p>
      </dgm:t>
    </dgm:pt>
    <dgm:pt modelId="{0F2EF56C-A7CF-437E-AEC9-2A65A1937B9B}">
      <dgm:prSet phldrT="[Text]"/>
      <dgm:spPr/>
      <dgm:t>
        <a:bodyPr/>
        <a:lstStyle/>
        <a:p>
          <a:pPr>
            <a:lnSpc>
              <a:spcPct val="100000"/>
            </a:lnSpc>
          </a:pPr>
          <a:r>
            <a:rPr lang="en-ZA">
              <a:latin typeface="Arial" panose="020B0604020202020204" pitchFamily="34" charset="0"/>
              <a:cs typeface="Arial" panose="020B0604020202020204" pitchFamily="34" charset="0"/>
            </a:rPr>
            <a:t>All six domains</a:t>
          </a:r>
        </a:p>
      </dgm:t>
    </dgm:pt>
    <dgm:pt modelId="{181FE938-014F-4CB5-9300-4491C255DDF6}" type="parTrans" cxnId="{D16D9691-41AD-4F17-8E72-0419986565DE}">
      <dgm:prSet/>
      <dgm:spPr/>
      <dgm:t>
        <a:bodyPr/>
        <a:lstStyle/>
        <a:p>
          <a:endParaRPr lang="en-ZA"/>
        </a:p>
      </dgm:t>
    </dgm:pt>
    <dgm:pt modelId="{9CB7BD4E-A7D4-4C3C-9843-AE5954730BFD}" type="sibTrans" cxnId="{D16D9691-41AD-4F17-8E72-0419986565DE}">
      <dgm:prSet/>
      <dgm:spPr/>
      <dgm:t>
        <a:bodyPr/>
        <a:lstStyle/>
        <a:p>
          <a:endParaRPr lang="en-ZA"/>
        </a:p>
      </dgm:t>
    </dgm:pt>
    <dgm:pt modelId="{F4EAE4FD-4FF2-4AE9-BDB5-49681A9661A5}">
      <dgm:prSet phldrT="[Text]"/>
      <dgm:spPr/>
      <dgm:t>
        <a:bodyPr/>
        <a:lstStyle/>
        <a:p>
          <a:pPr>
            <a:lnSpc>
              <a:spcPct val="100000"/>
            </a:lnSpc>
          </a:pPr>
          <a:r>
            <a:rPr lang="en-ZA">
              <a:latin typeface="Arial" panose="020B0604020202020204" pitchFamily="34" charset="0"/>
              <a:cs typeface="Arial" panose="020B0604020202020204" pitchFamily="34" charset="0"/>
            </a:rPr>
            <a:t>Tech Industry</a:t>
          </a:r>
        </a:p>
      </dgm:t>
    </dgm:pt>
    <dgm:pt modelId="{FF62ED75-C63C-4A6B-A1F3-7CED25C1A759}" type="parTrans" cxnId="{2FD69E30-A614-4D41-94A8-67349C352CF6}">
      <dgm:prSet/>
      <dgm:spPr/>
      <dgm:t>
        <a:bodyPr/>
        <a:lstStyle/>
        <a:p>
          <a:endParaRPr lang="en-ZA"/>
        </a:p>
      </dgm:t>
    </dgm:pt>
    <dgm:pt modelId="{44DE1249-2E6F-4733-8BBE-2444E602FFBD}" type="sibTrans" cxnId="{2FD69E30-A614-4D41-94A8-67349C352CF6}">
      <dgm:prSet/>
      <dgm:spPr/>
      <dgm:t>
        <a:bodyPr/>
        <a:lstStyle/>
        <a:p>
          <a:endParaRPr lang="en-ZA"/>
        </a:p>
      </dgm:t>
    </dgm:pt>
    <dgm:pt modelId="{527E804C-0BFF-4FDD-9495-8AFDA743E223}">
      <dgm:prSet phldrT="[Text]"/>
      <dgm:spPr/>
      <dgm:t>
        <a:bodyPr/>
        <a:lstStyle/>
        <a:p>
          <a:pPr>
            <a:lnSpc>
              <a:spcPct val="100000"/>
            </a:lnSpc>
          </a:pPr>
          <a:r>
            <a:rPr lang="en-ZA">
              <a:latin typeface="Arial" panose="020B0604020202020204" pitchFamily="34" charset="0"/>
              <a:cs typeface="Arial" panose="020B0604020202020204" pitchFamily="34" charset="0"/>
            </a:rPr>
            <a:t>Business and Economics</a:t>
          </a:r>
        </a:p>
      </dgm:t>
    </dgm:pt>
    <dgm:pt modelId="{8B399AED-453C-47B1-AC62-237A511ABB94}" type="parTrans" cxnId="{92205205-7117-4AFE-9D7F-BAA8E70FD1BD}">
      <dgm:prSet/>
      <dgm:spPr/>
      <dgm:t>
        <a:bodyPr/>
        <a:lstStyle/>
        <a:p>
          <a:endParaRPr lang="en-ZA"/>
        </a:p>
      </dgm:t>
    </dgm:pt>
    <dgm:pt modelId="{24BB8874-69B1-4D90-B5F7-B8BE7DDF6710}" type="sibTrans" cxnId="{92205205-7117-4AFE-9D7F-BAA8E70FD1BD}">
      <dgm:prSet/>
      <dgm:spPr/>
      <dgm:t>
        <a:bodyPr/>
        <a:lstStyle/>
        <a:p>
          <a:endParaRPr lang="en-ZA"/>
        </a:p>
      </dgm:t>
    </dgm:pt>
    <dgm:pt modelId="{7D69052D-4292-4B60-9153-BFBC963ACF1B}">
      <dgm:prSet custT="1"/>
      <dgm:spPr/>
      <dgm:t>
        <a:bodyPr/>
        <a:lstStyle/>
        <a:p>
          <a:pPr>
            <a:lnSpc>
              <a:spcPct val="100000"/>
            </a:lnSpc>
            <a:defRPr b="1"/>
          </a:pPr>
          <a:r>
            <a:rPr lang="en-ZA" sz="2400" dirty="0">
              <a:latin typeface="Arial" panose="020B0604020202020204" pitchFamily="34" charset="0"/>
              <a:cs typeface="Arial" panose="020B0604020202020204" pitchFamily="34" charset="0"/>
            </a:rPr>
            <a:t>Civil</a:t>
          </a:r>
          <a:r>
            <a:rPr lang="en-ZA" sz="2500" dirty="0">
              <a:latin typeface="Arial" panose="020B0604020202020204" pitchFamily="34" charset="0"/>
              <a:cs typeface="Arial" panose="020B0604020202020204" pitchFamily="34" charset="0"/>
            </a:rPr>
            <a:t> Society</a:t>
          </a:r>
        </a:p>
      </dgm:t>
    </dgm:pt>
    <dgm:pt modelId="{69800D84-F8D3-4DAF-9060-E0EAB39BD3DB}" type="sibTrans" cxnId="{693111BE-F64F-49EE-90EE-ABA3E24A0616}">
      <dgm:prSet/>
      <dgm:spPr/>
      <dgm:t>
        <a:bodyPr/>
        <a:lstStyle/>
        <a:p>
          <a:endParaRPr lang="en-ZA"/>
        </a:p>
      </dgm:t>
    </dgm:pt>
    <dgm:pt modelId="{D539DDBF-A83A-45CA-8A9C-753D7B0E84D3}" type="parTrans" cxnId="{693111BE-F64F-49EE-90EE-ABA3E24A0616}">
      <dgm:prSet/>
      <dgm:spPr/>
      <dgm:t>
        <a:bodyPr/>
        <a:lstStyle/>
        <a:p>
          <a:endParaRPr lang="en-ZA"/>
        </a:p>
      </dgm:t>
    </dgm:pt>
    <dgm:pt modelId="{D43F8D75-B5BE-40D1-92B9-90D087802D66}">
      <dgm:prSet/>
      <dgm:spPr/>
      <dgm:t>
        <a:bodyPr/>
        <a:lstStyle/>
        <a:p>
          <a:pPr>
            <a:lnSpc>
              <a:spcPct val="100000"/>
            </a:lnSpc>
          </a:pPr>
          <a:r>
            <a:rPr lang="en-ZA" dirty="0">
              <a:latin typeface="Arial" panose="020B0604020202020204" pitchFamily="34" charset="0"/>
              <a:cs typeface="Arial" panose="020B0604020202020204" pitchFamily="34" charset="0"/>
            </a:rPr>
            <a:t>Cultural and Creative entrepreneurs, practitioners, and organisations</a:t>
          </a:r>
        </a:p>
      </dgm:t>
    </dgm:pt>
    <dgm:pt modelId="{23D4AF5C-DA6C-4151-83ED-1FFDDDCDFB95}" type="sibTrans" cxnId="{1D35F99C-94BE-4B7C-92C3-9C530D887B4A}">
      <dgm:prSet/>
      <dgm:spPr/>
      <dgm:t>
        <a:bodyPr/>
        <a:lstStyle/>
        <a:p>
          <a:endParaRPr lang="en-ZA"/>
        </a:p>
      </dgm:t>
    </dgm:pt>
    <dgm:pt modelId="{A62C4D95-2E45-4B46-95E1-FCC9F508E675}" type="parTrans" cxnId="{1D35F99C-94BE-4B7C-92C3-9C530D887B4A}">
      <dgm:prSet/>
      <dgm:spPr/>
      <dgm:t>
        <a:bodyPr/>
        <a:lstStyle/>
        <a:p>
          <a:endParaRPr lang="en-ZA"/>
        </a:p>
      </dgm:t>
    </dgm:pt>
    <dgm:pt modelId="{B164CC4B-E05C-40A7-9693-A6FE9D7AA467}" type="pres">
      <dgm:prSet presAssocID="{5C040375-8D71-49C8-AFB0-63BC87004D42}" presName="root" presStyleCnt="0">
        <dgm:presLayoutVars>
          <dgm:dir/>
          <dgm:resizeHandles val="exact"/>
        </dgm:presLayoutVars>
      </dgm:prSet>
      <dgm:spPr/>
    </dgm:pt>
    <dgm:pt modelId="{93BE4917-335D-4453-ACBB-FA61E8507A1A}" type="pres">
      <dgm:prSet presAssocID="{99C2B027-434F-481D-B7E1-B3AA1F679D29}" presName="compNode" presStyleCnt="0"/>
      <dgm:spPr/>
    </dgm:pt>
    <dgm:pt modelId="{DB236CCA-C780-47E6-91A4-3E53F4B5AE8D}" type="pres">
      <dgm:prSet presAssocID="{99C2B027-434F-481D-B7E1-B3AA1F679D2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14F03DB6-3BD5-459F-9BAE-9E8D81817A24}" type="pres">
      <dgm:prSet presAssocID="{99C2B027-434F-481D-B7E1-B3AA1F679D29}" presName="iconSpace" presStyleCnt="0"/>
      <dgm:spPr/>
    </dgm:pt>
    <dgm:pt modelId="{41986ECD-FC92-417A-BCDF-3C7C08D4E57F}" type="pres">
      <dgm:prSet presAssocID="{99C2B027-434F-481D-B7E1-B3AA1F679D29}" presName="parTx" presStyleLbl="revTx" presStyleIdx="0" presStyleCnt="8">
        <dgm:presLayoutVars>
          <dgm:chMax val="0"/>
          <dgm:chPref val="0"/>
        </dgm:presLayoutVars>
      </dgm:prSet>
      <dgm:spPr/>
    </dgm:pt>
    <dgm:pt modelId="{950DCE92-17FD-426A-ACE2-FC6450DF55C3}" type="pres">
      <dgm:prSet presAssocID="{99C2B027-434F-481D-B7E1-B3AA1F679D29}" presName="txSpace" presStyleCnt="0"/>
      <dgm:spPr/>
    </dgm:pt>
    <dgm:pt modelId="{016A7891-7B0E-41AD-87F1-C286572FC176}" type="pres">
      <dgm:prSet presAssocID="{99C2B027-434F-481D-B7E1-B3AA1F679D29}" presName="desTx" presStyleLbl="revTx" presStyleIdx="1" presStyleCnt="8">
        <dgm:presLayoutVars/>
      </dgm:prSet>
      <dgm:spPr/>
    </dgm:pt>
    <dgm:pt modelId="{6FB4F066-BBCE-4A05-AEAA-F308DBDF10A8}" type="pres">
      <dgm:prSet presAssocID="{6E3C845E-CA4D-43B6-B7C7-2EE6C01E06A3}" presName="sibTrans" presStyleCnt="0"/>
      <dgm:spPr/>
    </dgm:pt>
    <dgm:pt modelId="{0DF6D70F-C217-4096-BA30-DEFC7D42A11C}" type="pres">
      <dgm:prSet presAssocID="{7D69052D-4292-4B60-9153-BFBC963ACF1B}" presName="compNode" presStyleCnt="0"/>
      <dgm:spPr/>
    </dgm:pt>
    <dgm:pt modelId="{CFFBBAD5-751C-45F2-83B1-83431AF71FD9}" type="pres">
      <dgm:prSet presAssocID="{7D69052D-4292-4B60-9153-BFBC963ACF1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pward trend"/>
        </a:ext>
      </dgm:extLst>
    </dgm:pt>
    <dgm:pt modelId="{0E4DD52C-F43A-4116-87E0-74A2A17FB352}" type="pres">
      <dgm:prSet presAssocID="{7D69052D-4292-4B60-9153-BFBC963ACF1B}" presName="iconSpace" presStyleCnt="0"/>
      <dgm:spPr/>
    </dgm:pt>
    <dgm:pt modelId="{C53E3D17-ACB0-4599-860C-D4DAB90A2019}" type="pres">
      <dgm:prSet presAssocID="{7D69052D-4292-4B60-9153-BFBC963ACF1B}" presName="parTx" presStyleLbl="revTx" presStyleIdx="2" presStyleCnt="8">
        <dgm:presLayoutVars>
          <dgm:chMax val="0"/>
          <dgm:chPref val="0"/>
        </dgm:presLayoutVars>
      </dgm:prSet>
      <dgm:spPr/>
    </dgm:pt>
    <dgm:pt modelId="{49B18B8A-40B3-489F-A4E0-A6543383931F}" type="pres">
      <dgm:prSet presAssocID="{7D69052D-4292-4B60-9153-BFBC963ACF1B}" presName="txSpace" presStyleCnt="0"/>
      <dgm:spPr/>
    </dgm:pt>
    <dgm:pt modelId="{59116149-FAB0-4FF2-8B49-6676C1DB4D91}" type="pres">
      <dgm:prSet presAssocID="{7D69052D-4292-4B60-9153-BFBC963ACF1B}" presName="desTx" presStyleLbl="revTx" presStyleIdx="3" presStyleCnt="8">
        <dgm:presLayoutVars/>
      </dgm:prSet>
      <dgm:spPr/>
    </dgm:pt>
    <dgm:pt modelId="{77388801-588F-43AE-B9CC-42CD41B5F4D3}" type="pres">
      <dgm:prSet presAssocID="{69800D84-F8D3-4DAF-9060-E0EAB39BD3DB}" presName="sibTrans" presStyleCnt="0"/>
      <dgm:spPr/>
    </dgm:pt>
    <dgm:pt modelId="{D880C138-95CB-49BB-89D1-AC91F5EB0938}" type="pres">
      <dgm:prSet presAssocID="{31913AF1-98A8-4153-AB2E-541FF9C0EB97}" presName="compNode" presStyleCnt="0"/>
      <dgm:spPr/>
    </dgm:pt>
    <dgm:pt modelId="{61135F03-404E-4ED0-A9F7-7FE14A1E6DD2}" type="pres">
      <dgm:prSet presAssocID="{31913AF1-98A8-4153-AB2E-541FF9C0EB9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eting"/>
        </a:ext>
      </dgm:extLst>
    </dgm:pt>
    <dgm:pt modelId="{71D353E7-18AD-4EF8-946A-B32EEE7AFD48}" type="pres">
      <dgm:prSet presAssocID="{31913AF1-98A8-4153-AB2E-541FF9C0EB97}" presName="iconSpace" presStyleCnt="0"/>
      <dgm:spPr/>
    </dgm:pt>
    <dgm:pt modelId="{13E90B59-7C31-4114-B2B7-34BE6E1DA2EE}" type="pres">
      <dgm:prSet presAssocID="{31913AF1-98A8-4153-AB2E-541FF9C0EB97}" presName="parTx" presStyleLbl="revTx" presStyleIdx="4" presStyleCnt="8">
        <dgm:presLayoutVars>
          <dgm:chMax val="0"/>
          <dgm:chPref val="0"/>
        </dgm:presLayoutVars>
      </dgm:prSet>
      <dgm:spPr/>
    </dgm:pt>
    <dgm:pt modelId="{E64EDFF4-F707-44D3-B7F8-12071CDC88EC}" type="pres">
      <dgm:prSet presAssocID="{31913AF1-98A8-4153-AB2E-541FF9C0EB97}" presName="txSpace" presStyleCnt="0"/>
      <dgm:spPr/>
    </dgm:pt>
    <dgm:pt modelId="{B7E50A08-25BB-456F-9525-3914DE263C7B}" type="pres">
      <dgm:prSet presAssocID="{31913AF1-98A8-4153-AB2E-541FF9C0EB97}" presName="desTx" presStyleLbl="revTx" presStyleIdx="5" presStyleCnt="8">
        <dgm:presLayoutVars/>
      </dgm:prSet>
      <dgm:spPr/>
    </dgm:pt>
    <dgm:pt modelId="{9F002649-8C27-4BCD-A191-F20CCE0839AC}" type="pres">
      <dgm:prSet presAssocID="{2E749995-2A96-49A5-ACED-7808B8EC8F80}" presName="sibTrans" presStyleCnt="0"/>
      <dgm:spPr/>
    </dgm:pt>
    <dgm:pt modelId="{B23A36EF-E3E8-41EF-8CAE-09F3B5E368C5}" type="pres">
      <dgm:prSet presAssocID="{AF096EC6-19AF-41DC-BAF8-5D0FC60517CA}" presName="compNode" presStyleCnt="0"/>
      <dgm:spPr/>
    </dgm:pt>
    <dgm:pt modelId="{B8B8490E-42FB-4E77-9F3E-328B660C78AD}" type="pres">
      <dgm:prSet presAssocID="{AF096EC6-19AF-41DC-BAF8-5D0FC60517C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ghtbulb"/>
        </a:ext>
      </dgm:extLst>
    </dgm:pt>
    <dgm:pt modelId="{4E2E0A69-4C64-405D-8BBB-79B7A9637D40}" type="pres">
      <dgm:prSet presAssocID="{AF096EC6-19AF-41DC-BAF8-5D0FC60517CA}" presName="iconSpace" presStyleCnt="0"/>
      <dgm:spPr/>
    </dgm:pt>
    <dgm:pt modelId="{94399B8B-78CF-4DE3-B2D3-26D7B278027C}" type="pres">
      <dgm:prSet presAssocID="{AF096EC6-19AF-41DC-BAF8-5D0FC60517CA}" presName="parTx" presStyleLbl="revTx" presStyleIdx="6" presStyleCnt="8">
        <dgm:presLayoutVars>
          <dgm:chMax val="0"/>
          <dgm:chPref val="0"/>
        </dgm:presLayoutVars>
      </dgm:prSet>
      <dgm:spPr/>
    </dgm:pt>
    <dgm:pt modelId="{BA31B040-3E5E-4401-B9E6-55032CC925E0}" type="pres">
      <dgm:prSet presAssocID="{AF096EC6-19AF-41DC-BAF8-5D0FC60517CA}" presName="txSpace" presStyleCnt="0"/>
      <dgm:spPr/>
    </dgm:pt>
    <dgm:pt modelId="{04A30957-286F-44AC-9BAF-D3E6B581B397}" type="pres">
      <dgm:prSet presAssocID="{AF096EC6-19AF-41DC-BAF8-5D0FC60517CA}" presName="desTx" presStyleLbl="revTx" presStyleIdx="7" presStyleCnt="8">
        <dgm:presLayoutVars/>
      </dgm:prSet>
      <dgm:spPr/>
    </dgm:pt>
  </dgm:ptLst>
  <dgm:cxnLst>
    <dgm:cxn modelId="{92205205-7117-4AFE-9D7F-BAA8E70FD1BD}" srcId="{AF096EC6-19AF-41DC-BAF8-5D0FC60517CA}" destId="{527E804C-0BFF-4FDD-9495-8AFDA743E223}" srcOrd="1" destOrd="0" parTransId="{8B399AED-453C-47B1-AC62-237A511ABB94}" sibTransId="{24BB8874-69B1-4D90-B5F7-B8BE7DDF6710}"/>
    <dgm:cxn modelId="{891EB206-CF4A-478B-9479-412111CC5218}" srcId="{99C2B027-434F-481D-B7E1-B3AA1F679D29}" destId="{0F336A44-62A3-4340-84B1-4A8E10BB9075}" srcOrd="0" destOrd="0" parTransId="{34D2496D-481D-4228-8642-151EFD286D0B}" sibTransId="{26CC0204-6D5D-4B76-B10A-38DCA85515EB}"/>
    <dgm:cxn modelId="{8874B425-EEA1-4AD2-9E51-0F88DE81342B}" type="presOf" srcId="{A7D6EB32-C3AA-445F-B9F3-B47B76925832}" destId="{016A7891-7B0E-41AD-87F1-C286572FC176}" srcOrd="0" destOrd="2" presId="urn:microsoft.com/office/officeart/2018/2/layout/IconLabelDescriptionList"/>
    <dgm:cxn modelId="{2FD69E30-A614-4D41-94A8-67349C352CF6}" srcId="{AF096EC6-19AF-41DC-BAF8-5D0FC60517CA}" destId="{F4EAE4FD-4FF2-4AE9-BDB5-49681A9661A5}" srcOrd="0" destOrd="0" parTransId="{FF62ED75-C63C-4A6B-A1F3-7CED25C1A759}" sibTransId="{44DE1249-2E6F-4733-8BBE-2444E602FFBD}"/>
    <dgm:cxn modelId="{EDE4D43E-529F-4D96-93C0-85FEC2C9D2D1}" type="presOf" srcId="{822DC56A-4A09-474C-B08A-2B3AEAEB1899}" destId="{B7E50A08-25BB-456F-9525-3914DE263C7B}" srcOrd="0" destOrd="1" presId="urn:microsoft.com/office/officeart/2018/2/layout/IconLabelDescriptionList"/>
    <dgm:cxn modelId="{E61FFB5D-5964-4601-B6AF-38BE47BDDC3A}" srcId="{31913AF1-98A8-4153-AB2E-541FF9C0EB97}" destId="{FD434D33-4BFF-40CB-86B1-F81BB32B7E12}" srcOrd="0" destOrd="0" parTransId="{30F570D4-27B6-4E04-9F2D-EFBB540317D3}" sibTransId="{9119FBBE-0CD0-439A-A89B-0178A150DD4A}"/>
    <dgm:cxn modelId="{E3170D61-DC6F-434C-8ED5-E1E57CDD7C7B}" srcId="{99C2B027-434F-481D-B7E1-B3AA1F679D29}" destId="{A7D6EB32-C3AA-445F-B9F3-B47B76925832}" srcOrd="2" destOrd="0" parTransId="{7A3A2D97-A16D-4C8F-ADD9-74E8388A7295}" sibTransId="{DFCC914C-2563-436E-843E-BAEC02388531}"/>
    <dgm:cxn modelId="{75F98066-19FC-4429-B7B8-ED51520F079E}" type="presOf" srcId="{7D69052D-4292-4B60-9153-BFBC963ACF1B}" destId="{C53E3D17-ACB0-4599-860C-D4DAB90A2019}" srcOrd="0" destOrd="0" presId="urn:microsoft.com/office/officeart/2018/2/layout/IconLabelDescriptionList"/>
    <dgm:cxn modelId="{7374A748-B074-42C4-8EF5-953E25F0786A}" type="presOf" srcId="{9BA4C4B1-2218-4A84-8C69-E82B3BD6665F}" destId="{016A7891-7B0E-41AD-87F1-C286572FC176}" srcOrd="0" destOrd="1" presId="urn:microsoft.com/office/officeart/2018/2/layout/IconLabelDescriptionList"/>
    <dgm:cxn modelId="{1B60354D-211C-465E-AC19-BC03B3ED4D78}" type="presOf" srcId="{FD434D33-4BFF-40CB-86B1-F81BB32B7E12}" destId="{B7E50A08-25BB-456F-9525-3914DE263C7B}" srcOrd="0" destOrd="0" presId="urn:microsoft.com/office/officeart/2018/2/layout/IconLabelDescriptionList"/>
    <dgm:cxn modelId="{1DA64F54-0E0F-4436-9E42-2B1C8A8954F9}" srcId="{5C040375-8D71-49C8-AFB0-63BC87004D42}" destId="{31913AF1-98A8-4153-AB2E-541FF9C0EB97}" srcOrd="2" destOrd="0" parTransId="{22F720C5-B76A-447B-9741-8449755C0D89}" sibTransId="{2E749995-2A96-49A5-ACED-7808B8EC8F80}"/>
    <dgm:cxn modelId="{0EF0C877-CAED-4736-AFBE-167C2D04A33E}" type="presOf" srcId="{D43F8D75-B5BE-40D1-92B9-90D087802D66}" destId="{59116149-FAB0-4FF2-8B49-6676C1DB4D91}" srcOrd="0" destOrd="0" presId="urn:microsoft.com/office/officeart/2018/2/layout/IconLabelDescriptionList"/>
    <dgm:cxn modelId="{06D42787-C739-4A90-A322-915F508AB4A3}" type="presOf" srcId="{0F2EF56C-A7CF-437E-AEC9-2A65A1937B9B}" destId="{04A30957-286F-44AC-9BAF-D3E6B581B397}" srcOrd="0" destOrd="2" presId="urn:microsoft.com/office/officeart/2018/2/layout/IconLabelDescriptionList"/>
    <dgm:cxn modelId="{D16D9691-41AD-4F17-8E72-0419986565DE}" srcId="{AF096EC6-19AF-41DC-BAF8-5D0FC60517CA}" destId="{0F2EF56C-A7CF-437E-AEC9-2A65A1937B9B}" srcOrd="2" destOrd="0" parTransId="{181FE938-014F-4CB5-9300-4491C255DDF6}" sibTransId="{9CB7BD4E-A7D4-4C3C-9843-AE5954730BFD}"/>
    <dgm:cxn modelId="{AC0DA894-27D3-414D-957B-1268C9E01204}" srcId="{5C040375-8D71-49C8-AFB0-63BC87004D42}" destId="{AF096EC6-19AF-41DC-BAF8-5D0FC60517CA}" srcOrd="3" destOrd="0" parTransId="{9F00510A-8AF1-4298-8B50-D756A17C6378}" sibTransId="{C0040EE7-1014-42E5-A210-878A6276DE47}"/>
    <dgm:cxn modelId="{58E1DF9C-8F04-4374-AA6D-98749C14D2C0}" srcId="{31913AF1-98A8-4153-AB2E-541FF9C0EB97}" destId="{822DC56A-4A09-474C-B08A-2B3AEAEB1899}" srcOrd="1" destOrd="0" parTransId="{1963CBA2-ECFE-4D25-852D-28A61468526C}" sibTransId="{B019B974-F835-4858-9546-5EBE4534E01B}"/>
    <dgm:cxn modelId="{1D35F99C-94BE-4B7C-92C3-9C530D887B4A}" srcId="{7D69052D-4292-4B60-9153-BFBC963ACF1B}" destId="{D43F8D75-B5BE-40D1-92B9-90D087802D66}" srcOrd="0" destOrd="0" parTransId="{A62C4D95-2E45-4B46-95E1-FCC9F508E675}" sibTransId="{23D4AF5C-DA6C-4151-83ED-1FFDDDCDFB95}"/>
    <dgm:cxn modelId="{83925AA2-4D5D-40B6-86F1-6387D2FF1B4D}" type="presOf" srcId="{5C040375-8D71-49C8-AFB0-63BC87004D42}" destId="{B164CC4B-E05C-40A7-9693-A6FE9D7AA467}" srcOrd="0" destOrd="0" presId="urn:microsoft.com/office/officeart/2018/2/layout/IconLabelDescriptionList"/>
    <dgm:cxn modelId="{BACF9FB2-5576-401D-B7B5-882F61372B26}" type="presOf" srcId="{0F336A44-62A3-4340-84B1-4A8E10BB9075}" destId="{016A7891-7B0E-41AD-87F1-C286572FC176}" srcOrd="0" destOrd="0" presId="urn:microsoft.com/office/officeart/2018/2/layout/IconLabelDescriptionList"/>
    <dgm:cxn modelId="{693111BE-F64F-49EE-90EE-ABA3E24A0616}" srcId="{5C040375-8D71-49C8-AFB0-63BC87004D42}" destId="{7D69052D-4292-4B60-9153-BFBC963ACF1B}" srcOrd="1" destOrd="0" parTransId="{D539DDBF-A83A-45CA-8A9C-753D7B0E84D3}" sibTransId="{69800D84-F8D3-4DAF-9060-E0EAB39BD3DB}"/>
    <dgm:cxn modelId="{523417C9-1BF0-4505-82C3-06FA46611C13}" type="presOf" srcId="{99C2B027-434F-481D-B7E1-B3AA1F679D29}" destId="{41986ECD-FC92-417A-BCDF-3C7C08D4E57F}" srcOrd="0" destOrd="0" presId="urn:microsoft.com/office/officeart/2018/2/layout/IconLabelDescriptionList"/>
    <dgm:cxn modelId="{98992FD4-0679-4998-B106-2A5ECD612441}" type="presOf" srcId="{527E804C-0BFF-4FDD-9495-8AFDA743E223}" destId="{04A30957-286F-44AC-9BAF-D3E6B581B397}" srcOrd="0" destOrd="1" presId="urn:microsoft.com/office/officeart/2018/2/layout/IconLabelDescriptionList"/>
    <dgm:cxn modelId="{2AF0A4D4-BC22-4210-B3EA-F0CFA26D5FC2}" srcId="{31913AF1-98A8-4153-AB2E-541FF9C0EB97}" destId="{46D2709E-6951-4806-B696-67E83D03D0E3}" srcOrd="2" destOrd="0" parTransId="{9CDCF0FF-26E9-4F58-B6DE-EE4D53EF7BE7}" sibTransId="{8647CCAF-B95D-4495-A56C-A4AD9828F5A0}"/>
    <dgm:cxn modelId="{5A00ECDC-4B5B-40CC-80EC-C0AFB1222869}" type="presOf" srcId="{31913AF1-98A8-4153-AB2E-541FF9C0EB97}" destId="{13E90B59-7C31-4114-B2B7-34BE6E1DA2EE}" srcOrd="0" destOrd="0" presId="urn:microsoft.com/office/officeart/2018/2/layout/IconLabelDescriptionList"/>
    <dgm:cxn modelId="{22D1C8DE-8C67-4A75-AE05-97E9C3043140}" srcId="{99C2B027-434F-481D-B7E1-B3AA1F679D29}" destId="{9BA4C4B1-2218-4A84-8C69-E82B3BD6665F}" srcOrd="1" destOrd="0" parTransId="{6C5C98FA-B280-4569-AB72-598CA93C644A}" sibTransId="{4A2CD63C-2421-4A91-B44D-BB119BD7F741}"/>
    <dgm:cxn modelId="{F13BC8EC-B4AE-4B6D-B08C-9D97EE3E3211}" type="presOf" srcId="{F4EAE4FD-4FF2-4AE9-BDB5-49681A9661A5}" destId="{04A30957-286F-44AC-9BAF-D3E6B581B397}" srcOrd="0" destOrd="0" presId="urn:microsoft.com/office/officeart/2018/2/layout/IconLabelDescriptionList"/>
    <dgm:cxn modelId="{17273BED-B35E-4F32-98B4-A362C869F6EE}" srcId="{5C040375-8D71-49C8-AFB0-63BC87004D42}" destId="{99C2B027-434F-481D-B7E1-B3AA1F679D29}" srcOrd="0" destOrd="0" parTransId="{58867080-E7D3-4999-95C7-A654EAE0D5FD}" sibTransId="{6E3C845E-CA4D-43B6-B7C7-2EE6C01E06A3}"/>
    <dgm:cxn modelId="{4FEC72F1-BAF7-4538-B309-53515ED6EA77}" type="presOf" srcId="{46D2709E-6951-4806-B696-67E83D03D0E3}" destId="{B7E50A08-25BB-456F-9525-3914DE263C7B}" srcOrd="0" destOrd="2" presId="urn:microsoft.com/office/officeart/2018/2/layout/IconLabelDescriptionList"/>
    <dgm:cxn modelId="{FFF2D7FD-3734-4ED8-91D1-920E05D60077}" type="presOf" srcId="{AF096EC6-19AF-41DC-BAF8-5D0FC60517CA}" destId="{94399B8B-78CF-4DE3-B2D3-26D7B278027C}" srcOrd="0" destOrd="0" presId="urn:microsoft.com/office/officeart/2018/2/layout/IconLabelDescriptionList"/>
    <dgm:cxn modelId="{C93A7C30-EAB7-43B1-AC9A-296C10001631}" type="presParOf" srcId="{B164CC4B-E05C-40A7-9693-A6FE9D7AA467}" destId="{93BE4917-335D-4453-ACBB-FA61E8507A1A}" srcOrd="0" destOrd="0" presId="urn:microsoft.com/office/officeart/2018/2/layout/IconLabelDescriptionList"/>
    <dgm:cxn modelId="{AA1F6E20-3A88-401F-AF0D-A328D0CE5FF5}" type="presParOf" srcId="{93BE4917-335D-4453-ACBB-FA61E8507A1A}" destId="{DB236CCA-C780-47E6-91A4-3E53F4B5AE8D}" srcOrd="0" destOrd="0" presId="urn:microsoft.com/office/officeart/2018/2/layout/IconLabelDescriptionList"/>
    <dgm:cxn modelId="{5EC3B327-B03E-49FD-A583-4666FE7FBBCB}" type="presParOf" srcId="{93BE4917-335D-4453-ACBB-FA61E8507A1A}" destId="{14F03DB6-3BD5-459F-9BAE-9E8D81817A24}" srcOrd="1" destOrd="0" presId="urn:microsoft.com/office/officeart/2018/2/layout/IconLabelDescriptionList"/>
    <dgm:cxn modelId="{805E4CF7-A7D7-46BA-85C1-F7D8A3A881B3}" type="presParOf" srcId="{93BE4917-335D-4453-ACBB-FA61E8507A1A}" destId="{41986ECD-FC92-417A-BCDF-3C7C08D4E57F}" srcOrd="2" destOrd="0" presId="urn:microsoft.com/office/officeart/2018/2/layout/IconLabelDescriptionList"/>
    <dgm:cxn modelId="{337AC856-AD8B-4C75-80C2-A026420870AB}" type="presParOf" srcId="{93BE4917-335D-4453-ACBB-FA61E8507A1A}" destId="{950DCE92-17FD-426A-ACE2-FC6450DF55C3}" srcOrd="3" destOrd="0" presId="urn:microsoft.com/office/officeart/2018/2/layout/IconLabelDescriptionList"/>
    <dgm:cxn modelId="{80642188-BCF1-4616-98E6-B71362E6E3AC}" type="presParOf" srcId="{93BE4917-335D-4453-ACBB-FA61E8507A1A}" destId="{016A7891-7B0E-41AD-87F1-C286572FC176}" srcOrd="4" destOrd="0" presId="urn:microsoft.com/office/officeart/2018/2/layout/IconLabelDescriptionList"/>
    <dgm:cxn modelId="{C54A4E78-8078-4838-83F7-1044F1D36932}" type="presParOf" srcId="{B164CC4B-E05C-40A7-9693-A6FE9D7AA467}" destId="{6FB4F066-BBCE-4A05-AEAA-F308DBDF10A8}" srcOrd="1" destOrd="0" presId="urn:microsoft.com/office/officeart/2018/2/layout/IconLabelDescriptionList"/>
    <dgm:cxn modelId="{91B61827-E093-48A2-AAEB-74D48D67A40C}" type="presParOf" srcId="{B164CC4B-E05C-40A7-9693-A6FE9D7AA467}" destId="{0DF6D70F-C217-4096-BA30-DEFC7D42A11C}" srcOrd="2" destOrd="0" presId="urn:microsoft.com/office/officeart/2018/2/layout/IconLabelDescriptionList"/>
    <dgm:cxn modelId="{4662D6DD-DF80-4C10-9B41-29462F70ED24}" type="presParOf" srcId="{0DF6D70F-C217-4096-BA30-DEFC7D42A11C}" destId="{CFFBBAD5-751C-45F2-83B1-83431AF71FD9}" srcOrd="0" destOrd="0" presId="urn:microsoft.com/office/officeart/2018/2/layout/IconLabelDescriptionList"/>
    <dgm:cxn modelId="{4B1C16B1-1B74-4B71-9F01-94DDB74302F2}" type="presParOf" srcId="{0DF6D70F-C217-4096-BA30-DEFC7D42A11C}" destId="{0E4DD52C-F43A-4116-87E0-74A2A17FB352}" srcOrd="1" destOrd="0" presId="urn:microsoft.com/office/officeart/2018/2/layout/IconLabelDescriptionList"/>
    <dgm:cxn modelId="{23928329-04FB-40D0-965F-E0257A7D1A34}" type="presParOf" srcId="{0DF6D70F-C217-4096-BA30-DEFC7D42A11C}" destId="{C53E3D17-ACB0-4599-860C-D4DAB90A2019}" srcOrd="2" destOrd="0" presId="urn:microsoft.com/office/officeart/2018/2/layout/IconLabelDescriptionList"/>
    <dgm:cxn modelId="{34B1AA8B-859B-4482-8671-FF97E65185AE}" type="presParOf" srcId="{0DF6D70F-C217-4096-BA30-DEFC7D42A11C}" destId="{49B18B8A-40B3-489F-A4E0-A6543383931F}" srcOrd="3" destOrd="0" presId="urn:microsoft.com/office/officeart/2018/2/layout/IconLabelDescriptionList"/>
    <dgm:cxn modelId="{ECE6BCB2-4990-41F8-B836-6B37507A3975}" type="presParOf" srcId="{0DF6D70F-C217-4096-BA30-DEFC7D42A11C}" destId="{59116149-FAB0-4FF2-8B49-6676C1DB4D91}" srcOrd="4" destOrd="0" presId="urn:microsoft.com/office/officeart/2018/2/layout/IconLabelDescriptionList"/>
    <dgm:cxn modelId="{47CAF459-DDC9-4151-AD58-F5A3ABBD840E}" type="presParOf" srcId="{B164CC4B-E05C-40A7-9693-A6FE9D7AA467}" destId="{77388801-588F-43AE-B9CC-42CD41B5F4D3}" srcOrd="3" destOrd="0" presId="urn:microsoft.com/office/officeart/2018/2/layout/IconLabelDescriptionList"/>
    <dgm:cxn modelId="{B008F545-5950-42CF-AB44-89DEBA92000A}" type="presParOf" srcId="{B164CC4B-E05C-40A7-9693-A6FE9D7AA467}" destId="{D880C138-95CB-49BB-89D1-AC91F5EB0938}" srcOrd="4" destOrd="0" presId="urn:microsoft.com/office/officeart/2018/2/layout/IconLabelDescriptionList"/>
    <dgm:cxn modelId="{028A734B-033D-4BD0-83A2-30A06CF4119C}" type="presParOf" srcId="{D880C138-95CB-49BB-89D1-AC91F5EB0938}" destId="{61135F03-404E-4ED0-A9F7-7FE14A1E6DD2}" srcOrd="0" destOrd="0" presId="urn:microsoft.com/office/officeart/2018/2/layout/IconLabelDescriptionList"/>
    <dgm:cxn modelId="{73D96F6F-98D4-46F8-9C37-C51080F0D530}" type="presParOf" srcId="{D880C138-95CB-49BB-89D1-AC91F5EB0938}" destId="{71D353E7-18AD-4EF8-946A-B32EEE7AFD48}" srcOrd="1" destOrd="0" presId="urn:microsoft.com/office/officeart/2018/2/layout/IconLabelDescriptionList"/>
    <dgm:cxn modelId="{0481B7B2-DABD-4078-A21E-98DA34D1A130}" type="presParOf" srcId="{D880C138-95CB-49BB-89D1-AC91F5EB0938}" destId="{13E90B59-7C31-4114-B2B7-34BE6E1DA2EE}" srcOrd="2" destOrd="0" presId="urn:microsoft.com/office/officeart/2018/2/layout/IconLabelDescriptionList"/>
    <dgm:cxn modelId="{44A69B32-8440-483D-8266-0AAAB45ECE54}" type="presParOf" srcId="{D880C138-95CB-49BB-89D1-AC91F5EB0938}" destId="{E64EDFF4-F707-44D3-B7F8-12071CDC88EC}" srcOrd="3" destOrd="0" presId="urn:microsoft.com/office/officeart/2018/2/layout/IconLabelDescriptionList"/>
    <dgm:cxn modelId="{21D1FD8C-C4D4-42FB-84DF-A8C79E771C7A}" type="presParOf" srcId="{D880C138-95CB-49BB-89D1-AC91F5EB0938}" destId="{B7E50A08-25BB-456F-9525-3914DE263C7B}" srcOrd="4" destOrd="0" presId="urn:microsoft.com/office/officeart/2018/2/layout/IconLabelDescriptionList"/>
    <dgm:cxn modelId="{2BF82307-FD72-403C-8819-E9A8FF51458A}" type="presParOf" srcId="{B164CC4B-E05C-40A7-9693-A6FE9D7AA467}" destId="{9F002649-8C27-4BCD-A191-F20CCE0839AC}" srcOrd="5" destOrd="0" presId="urn:microsoft.com/office/officeart/2018/2/layout/IconLabelDescriptionList"/>
    <dgm:cxn modelId="{B34F2057-4967-4A85-BF56-8B8F8CC561E2}" type="presParOf" srcId="{B164CC4B-E05C-40A7-9693-A6FE9D7AA467}" destId="{B23A36EF-E3E8-41EF-8CAE-09F3B5E368C5}" srcOrd="6" destOrd="0" presId="urn:microsoft.com/office/officeart/2018/2/layout/IconLabelDescriptionList"/>
    <dgm:cxn modelId="{93B10CA7-FC77-4651-8231-3D9599D08AA3}" type="presParOf" srcId="{B23A36EF-E3E8-41EF-8CAE-09F3B5E368C5}" destId="{B8B8490E-42FB-4E77-9F3E-328B660C78AD}" srcOrd="0" destOrd="0" presId="urn:microsoft.com/office/officeart/2018/2/layout/IconLabelDescriptionList"/>
    <dgm:cxn modelId="{2AA61DA2-58EA-42CD-9A58-A438ED6892A6}" type="presParOf" srcId="{B23A36EF-E3E8-41EF-8CAE-09F3B5E368C5}" destId="{4E2E0A69-4C64-405D-8BBB-79B7A9637D40}" srcOrd="1" destOrd="0" presId="urn:microsoft.com/office/officeart/2018/2/layout/IconLabelDescriptionList"/>
    <dgm:cxn modelId="{914FB317-0000-4248-AF05-9FF02327B564}" type="presParOf" srcId="{B23A36EF-E3E8-41EF-8CAE-09F3B5E368C5}" destId="{94399B8B-78CF-4DE3-B2D3-26D7B278027C}" srcOrd="2" destOrd="0" presId="urn:microsoft.com/office/officeart/2018/2/layout/IconLabelDescriptionList"/>
    <dgm:cxn modelId="{970491B0-7660-4EED-BE78-0B586C0CD178}" type="presParOf" srcId="{B23A36EF-E3E8-41EF-8CAE-09F3B5E368C5}" destId="{BA31B040-3E5E-4401-B9E6-55032CC925E0}" srcOrd="3" destOrd="0" presId="urn:microsoft.com/office/officeart/2018/2/layout/IconLabelDescriptionList"/>
    <dgm:cxn modelId="{4D719017-6906-44D4-9C07-C9F59CB3FAA2}" type="presParOf" srcId="{B23A36EF-E3E8-41EF-8CAE-09F3B5E368C5}" destId="{04A30957-286F-44AC-9BAF-D3E6B581B39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5BFD22F-31B3-4F51-A57E-950D618B734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ZA"/>
        </a:p>
      </dgm:t>
    </dgm:pt>
    <dgm:pt modelId="{4CC0E9B5-19B0-4376-A06B-E327852732E5}">
      <dgm:prSet phldrT="[Text]"/>
      <dgm:spPr/>
      <dgm:t>
        <a:bodyPr/>
        <a:lstStyle/>
        <a:p>
          <a:r>
            <a:rPr lang="en-ZA" dirty="0"/>
            <a:t>Academic</a:t>
          </a:r>
        </a:p>
      </dgm:t>
    </dgm:pt>
    <dgm:pt modelId="{1C660395-744C-4099-A2F0-C6992A84B375}" type="parTrans" cxnId="{2263380D-FE27-4DE8-A8F1-47020FB1A75C}">
      <dgm:prSet/>
      <dgm:spPr/>
      <dgm:t>
        <a:bodyPr/>
        <a:lstStyle/>
        <a:p>
          <a:endParaRPr lang="en-ZA"/>
        </a:p>
      </dgm:t>
    </dgm:pt>
    <dgm:pt modelId="{6D159557-039A-4190-B7CB-737E2F6540AF}" type="sibTrans" cxnId="{2263380D-FE27-4DE8-A8F1-47020FB1A75C}">
      <dgm:prSet/>
      <dgm:spPr/>
      <dgm:t>
        <a:bodyPr/>
        <a:lstStyle/>
        <a:p>
          <a:endParaRPr lang="en-ZA"/>
        </a:p>
      </dgm:t>
    </dgm:pt>
    <dgm:pt modelId="{69C9EF26-496C-4524-BA38-0A4095822718}">
      <dgm:prSet phldrT="[Text]"/>
      <dgm:spPr/>
      <dgm:t>
        <a:bodyPr/>
        <a:lstStyle/>
        <a:p>
          <a:r>
            <a:rPr lang="en-ZA" dirty="0"/>
            <a:t>Conferences: IBC, SACO</a:t>
          </a:r>
        </a:p>
      </dgm:t>
    </dgm:pt>
    <dgm:pt modelId="{834C79BA-0163-4CBA-8AC2-FEC1C118D0DE}" type="parTrans" cxnId="{13035E0C-E6E9-4501-9810-FBD41A96BECE}">
      <dgm:prSet/>
      <dgm:spPr/>
      <dgm:t>
        <a:bodyPr/>
        <a:lstStyle/>
        <a:p>
          <a:endParaRPr lang="en-ZA"/>
        </a:p>
      </dgm:t>
    </dgm:pt>
    <dgm:pt modelId="{2C4DD409-892A-4EB7-BAF3-DA20E83CA68B}" type="sibTrans" cxnId="{13035E0C-E6E9-4501-9810-FBD41A96BECE}">
      <dgm:prSet/>
      <dgm:spPr/>
      <dgm:t>
        <a:bodyPr/>
        <a:lstStyle/>
        <a:p>
          <a:endParaRPr lang="en-ZA"/>
        </a:p>
      </dgm:t>
    </dgm:pt>
    <dgm:pt modelId="{125F1CA2-7BBA-4FC5-8EF0-26F9BCF563CA}">
      <dgm:prSet phldrT="[Text]"/>
      <dgm:spPr/>
      <dgm:t>
        <a:bodyPr/>
        <a:lstStyle/>
        <a:p>
          <a:r>
            <a:rPr lang="en-ZA" dirty="0"/>
            <a:t>Academic Articles</a:t>
          </a:r>
        </a:p>
      </dgm:t>
    </dgm:pt>
    <dgm:pt modelId="{897AD14F-B229-4406-9015-1D8FDA4FFA9E}" type="parTrans" cxnId="{BF64AEA1-5849-4CC9-8A71-69E378F2A9BA}">
      <dgm:prSet/>
      <dgm:spPr/>
      <dgm:t>
        <a:bodyPr/>
        <a:lstStyle/>
        <a:p>
          <a:endParaRPr lang="en-ZA"/>
        </a:p>
      </dgm:t>
    </dgm:pt>
    <dgm:pt modelId="{1C3B167B-8B18-4E05-83D9-A07376B53816}" type="sibTrans" cxnId="{BF64AEA1-5849-4CC9-8A71-69E378F2A9BA}">
      <dgm:prSet/>
      <dgm:spPr/>
      <dgm:t>
        <a:bodyPr/>
        <a:lstStyle/>
        <a:p>
          <a:endParaRPr lang="en-ZA"/>
        </a:p>
      </dgm:t>
    </dgm:pt>
    <dgm:pt modelId="{27F79345-68B7-4A14-A577-BA65EC4BBE2C}">
      <dgm:prSet phldrT="[Text]"/>
      <dgm:spPr/>
      <dgm:t>
        <a:bodyPr/>
        <a:lstStyle/>
        <a:p>
          <a:r>
            <a:rPr lang="en-ZA" dirty="0"/>
            <a:t>Cultural and Creative Practitioners</a:t>
          </a:r>
        </a:p>
      </dgm:t>
    </dgm:pt>
    <dgm:pt modelId="{0ABDD3AA-1F81-429F-B414-D9376264CFF2}" type="parTrans" cxnId="{DE2860A2-6FB3-4319-B01C-B6D513383180}">
      <dgm:prSet/>
      <dgm:spPr/>
      <dgm:t>
        <a:bodyPr/>
        <a:lstStyle/>
        <a:p>
          <a:endParaRPr lang="en-ZA"/>
        </a:p>
      </dgm:t>
    </dgm:pt>
    <dgm:pt modelId="{1FDC1C1B-6BAB-44BB-9184-44550F2436B0}" type="sibTrans" cxnId="{DE2860A2-6FB3-4319-B01C-B6D513383180}">
      <dgm:prSet/>
      <dgm:spPr/>
      <dgm:t>
        <a:bodyPr/>
        <a:lstStyle/>
        <a:p>
          <a:endParaRPr lang="en-ZA"/>
        </a:p>
      </dgm:t>
    </dgm:pt>
    <dgm:pt modelId="{68D5736E-18F2-4DB7-A829-F1754FEEBD97}">
      <dgm:prSet phldrT="[Text]"/>
      <dgm:spPr/>
      <dgm:t>
        <a:bodyPr/>
        <a:lstStyle/>
        <a:p>
          <a:r>
            <a:rPr lang="en-ZA" dirty="0"/>
            <a:t>Blogs on my website</a:t>
          </a:r>
        </a:p>
      </dgm:t>
    </dgm:pt>
    <dgm:pt modelId="{A7A47851-AB16-4E03-8C46-2CC83C7CB7CB}" type="parTrans" cxnId="{C0D9F62A-D4E4-49F8-A34D-FF350746EA11}">
      <dgm:prSet/>
      <dgm:spPr/>
      <dgm:t>
        <a:bodyPr/>
        <a:lstStyle/>
        <a:p>
          <a:endParaRPr lang="en-ZA"/>
        </a:p>
      </dgm:t>
    </dgm:pt>
    <dgm:pt modelId="{4E76F9CA-9CFC-463E-BC38-978924DCEC95}" type="sibTrans" cxnId="{C0D9F62A-D4E4-49F8-A34D-FF350746EA11}">
      <dgm:prSet/>
      <dgm:spPr/>
      <dgm:t>
        <a:bodyPr/>
        <a:lstStyle/>
        <a:p>
          <a:endParaRPr lang="en-ZA"/>
        </a:p>
      </dgm:t>
    </dgm:pt>
    <dgm:pt modelId="{B219B807-FBF1-451E-B664-2F7D7AB3C05C}">
      <dgm:prSet phldrT="[Text]"/>
      <dgm:spPr/>
      <dgm:t>
        <a:bodyPr/>
        <a:lstStyle/>
        <a:p>
          <a:r>
            <a:rPr lang="en-ZA" dirty="0"/>
            <a:t>Facebook posts</a:t>
          </a:r>
        </a:p>
      </dgm:t>
    </dgm:pt>
    <dgm:pt modelId="{BE8E8464-423B-4BF9-87A0-82004A10068B}" type="parTrans" cxnId="{0214D647-2C3A-4A86-BF36-53CA50F24C61}">
      <dgm:prSet/>
      <dgm:spPr/>
      <dgm:t>
        <a:bodyPr/>
        <a:lstStyle/>
        <a:p>
          <a:endParaRPr lang="en-ZA"/>
        </a:p>
      </dgm:t>
    </dgm:pt>
    <dgm:pt modelId="{D61EDA70-5A7B-4908-AD03-EF1A2F5F0B6B}" type="sibTrans" cxnId="{0214D647-2C3A-4A86-BF36-53CA50F24C61}">
      <dgm:prSet/>
      <dgm:spPr/>
      <dgm:t>
        <a:bodyPr/>
        <a:lstStyle/>
        <a:p>
          <a:endParaRPr lang="en-ZA"/>
        </a:p>
      </dgm:t>
    </dgm:pt>
    <dgm:pt modelId="{407AFFA6-80C3-4872-8BE1-49AEA7658185}">
      <dgm:prSet phldrT="[Text]"/>
      <dgm:spPr/>
      <dgm:t>
        <a:bodyPr/>
        <a:lstStyle/>
        <a:p>
          <a:r>
            <a:rPr lang="en-ZA" dirty="0"/>
            <a:t>Government, Investors and Corporate</a:t>
          </a:r>
        </a:p>
      </dgm:t>
    </dgm:pt>
    <dgm:pt modelId="{6757EB4F-C286-4C82-A319-9FC8CCE2B411}" type="parTrans" cxnId="{563D4B7B-0DB7-4231-98AE-43ED9DB9D629}">
      <dgm:prSet/>
      <dgm:spPr/>
      <dgm:t>
        <a:bodyPr/>
        <a:lstStyle/>
        <a:p>
          <a:endParaRPr lang="en-ZA"/>
        </a:p>
      </dgm:t>
    </dgm:pt>
    <dgm:pt modelId="{3ADECA95-1063-43C2-A9B1-6A7C117C03FA}" type="sibTrans" cxnId="{563D4B7B-0DB7-4231-98AE-43ED9DB9D629}">
      <dgm:prSet/>
      <dgm:spPr/>
      <dgm:t>
        <a:bodyPr/>
        <a:lstStyle/>
        <a:p>
          <a:endParaRPr lang="en-ZA"/>
        </a:p>
      </dgm:t>
    </dgm:pt>
    <dgm:pt modelId="{61A2671B-CF92-4E74-BE31-F8A6954A4A37}">
      <dgm:prSet phldrT="[Text]"/>
      <dgm:spPr/>
      <dgm:t>
        <a:bodyPr/>
        <a:lstStyle/>
        <a:p>
          <a:r>
            <a:rPr lang="en-ZA" dirty="0"/>
            <a:t>Online engagements with Political Parties such as Rise Mzansi</a:t>
          </a:r>
        </a:p>
      </dgm:t>
    </dgm:pt>
    <dgm:pt modelId="{5B00203B-5152-41EA-B00A-54796098355C}" type="parTrans" cxnId="{C7E1B39B-8C96-42EC-BFD7-028CF3691706}">
      <dgm:prSet/>
      <dgm:spPr/>
      <dgm:t>
        <a:bodyPr/>
        <a:lstStyle/>
        <a:p>
          <a:endParaRPr lang="en-ZA"/>
        </a:p>
      </dgm:t>
    </dgm:pt>
    <dgm:pt modelId="{D9FA794B-E76E-4305-A502-F6DC59AE7B83}" type="sibTrans" cxnId="{C7E1B39B-8C96-42EC-BFD7-028CF3691706}">
      <dgm:prSet/>
      <dgm:spPr/>
      <dgm:t>
        <a:bodyPr/>
        <a:lstStyle/>
        <a:p>
          <a:endParaRPr lang="en-ZA"/>
        </a:p>
      </dgm:t>
    </dgm:pt>
    <dgm:pt modelId="{E637DE53-C316-45CA-98B4-6B7AEF7DBD55}">
      <dgm:prSet phldrT="[Text]"/>
      <dgm:spPr/>
      <dgm:t>
        <a:bodyPr/>
        <a:lstStyle/>
        <a:p>
          <a:r>
            <a:rPr lang="en-ZA" dirty="0"/>
            <a:t>Expert contribution to reports</a:t>
          </a:r>
        </a:p>
      </dgm:t>
    </dgm:pt>
    <dgm:pt modelId="{03AF1AD9-4B13-4728-B3A2-877C0C759D9D}" type="parTrans" cxnId="{5BA3D05E-9576-448B-B5B8-02D091D4AA5D}">
      <dgm:prSet/>
      <dgm:spPr/>
      <dgm:t>
        <a:bodyPr/>
        <a:lstStyle/>
        <a:p>
          <a:endParaRPr lang="en-ZA"/>
        </a:p>
      </dgm:t>
    </dgm:pt>
    <dgm:pt modelId="{4C182B68-7694-4FA9-A42E-D55944ED38AF}" type="sibTrans" cxnId="{5BA3D05E-9576-448B-B5B8-02D091D4AA5D}">
      <dgm:prSet/>
      <dgm:spPr/>
      <dgm:t>
        <a:bodyPr/>
        <a:lstStyle/>
        <a:p>
          <a:endParaRPr lang="en-ZA"/>
        </a:p>
      </dgm:t>
    </dgm:pt>
    <dgm:pt modelId="{3BEC874F-F8DA-490D-9E8D-C7EE11077B0F}">
      <dgm:prSet phldrT="[Text]"/>
      <dgm:spPr/>
      <dgm:t>
        <a:bodyPr/>
        <a:lstStyle/>
        <a:p>
          <a:r>
            <a:rPr lang="en-ZA" dirty="0"/>
            <a:t>LinkedIn posts</a:t>
          </a:r>
        </a:p>
      </dgm:t>
    </dgm:pt>
    <dgm:pt modelId="{02A47DBF-3BF3-496C-8BF5-F8F74DCB1B97}" type="parTrans" cxnId="{D3AF730F-9471-458B-ABC9-2DFE8754B863}">
      <dgm:prSet/>
      <dgm:spPr/>
      <dgm:t>
        <a:bodyPr/>
        <a:lstStyle/>
        <a:p>
          <a:endParaRPr lang="en-ZA"/>
        </a:p>
      </dgm:t>
    </dgm:pt>
    <dgm:pt modelId="{92B0555C-7998-405B-8473-44A4A29AE2D7}" type="sibTrans" cxnId="{D3AF730F-9471-458B-ABC9-2DFE8754B863}">
      <dgm:prSet/>
      <dgm:spPr/>
      <dgm:t>
        <a:bodyPr/>
        <a:lstStyle/>
        <a:p>
          <a:endParaRPr lang="en-ZA"/>
        </a:p>
      </dgm:t>
    </dgm:pt>
    <dgm:pt modelId="{8619815C-14E7-4291-BE40-3A51A6371418}">
      <dgm:prSet phldrT="[Text]"/>
      <dgm:spPr/>
      <dgm:t>
        <a:bodyPr/>
        <a:lstStyle/>
        <a:p>
          <a:endParaRPr lang="en-ZA" dirty="0"/>
        </a:p>
      </dgm:t>
    </dgm:pt>
    <dgm:pt modelId="{59559BFB-D32E-4CB3-BB8F-C63C46308ED0}" type="parTrans" cxnId="{C4D0D64E-2ECE-45FE-8120-3A117E7BE952}">
      <dgm:prSet/>
      <dgm:spPr/>
      <dgm:t>
        <a:bodyPr/>
        <a:lstStyle/>
        <a:p>
          <a:endParaRPr lang="en-ZA"/>
        </a:p>
      </dgm:t>
    </dgm:pt>
    <dgm:pt modelId="{D0C57A7B-E409-44CD-A00F-DCD1244F1591}" type="sibTrans" cxnId="{C4D0D64E-2ECE-45FE-8120-3A117E7BE952}">
      <dgm:prSet/>
      <dgm:spPr/>
      <dgm:t>
        <a:bodyPr/>
        <a:lstStyle/>
        <a:p>
          <a:endParaRPr lang="en-ZA"/>
        </a:p>
      </dgm:t>
    </dgm:pt>
    <dgm:pt modelId="{48A5191B-E8FD-4772-AE3C-B143F380A9B5}">
      <dgm:prSet phldrT="[Text]"/>
      <dgm:spPr/>
      <dgm:t>
        <a:bodyPr/>
        <a:lstStyle/>
        <a:p>
          <a:endParaRPr lang="en-ZA" dirty="0"/>
        </a:p>
      </dgm:t>
    </dgm:pt>
    <dgm:pt modelId="{25B7CBB6-E39F-4BF5-AD97-6A3579718EDC}" type="parTrans" cxnId="{605F111E-A655-4FCF-983F-40BED7068672}">
      <dgm:prSet/>
      <dgm:spPr/>
      <dgm:t>
        <a:bodyPr/>
        <a:lstStyle/>
        <a:p>
          <a:endParaRPr lang="en-ZA"/>
        </a:p>
      </dgm:t>
    </dgm:pt>
    <dgm:pt modelId="{D33E5200-4FE7-4B2D-81E2-128E0E115BD2}" type="sibTrans" cxnId="{605F111E-A655-4FCF-983F-40BED7068672}">
      <dgm:prSet/>
      <dgm:spPr/>
      <dgm:t>
        <a:bodyPr/>
        <a:lstStyle/>
        <a:p>
          <a:endParaRPr lang="en-ZA"/>
        </a:p>
      </dgm:t>
    </dgm:pt>
    <dgm:pt modelId="{16B0B28E-95C7-445C-BD87-C1CE2F123C4B}">
      <dgm:prSet phldrT="[Text]"/>
      <dgm:spPr/>
      <dgm:t>
        <a:bodyPr/>
        <a:lstStyle/>
        <a:p>
          <a:r>
            <a:rPr lang="en-ZA" dirty="0"/>
            <a:t>Thesis</a:t>
          </a:r>
        </a:p>
      </dgm:t>
    </dgm:pt>
    <dgm:pt modelId="{0BC39EFC-B454-4602-926C-9130804630C2}" type="parTrans" cxnId="{5BF7BA92-9418-4B2B-AE8F-235CB599071A}">
      <dgm:prSet/>
      <dgm:spPr/>
      <dgm:t>
        <a:bodyPr/>
        <a:lstStyle/>
        <a:p>
          <a:endParaRPr lang="en-ZA"/>
        </a:p>
      </dgm:t>
    </dgm:pt>
    <dgm:pt modelId="{A5A033BF-C412-42F8-A72F-43AA76A6C425}" type="sibTrans" cxnId="{5BF7BA92-9418-4B2B-AE8F-235CB599071A}">
      <dgm:prSet/>
      <dgm:spPr/>
      <dgm:t>
        <a:bodyPr/>
        <a:lstStyle/>
        <a:p>
          <a:endParaRPr lang="en-ZA"/>
        </a:p>
      </dgm:t>
    </dgm:pt>
    <dgm:pt modelId="{62517C43-18DB-42ED-917E-06E4150A3705}">
      <dgm:prSet phldrT="[Text]"/>
      <dgm:spPr/>
      <dgm:t>
        <a:bodyPr/>
        <a:lstStyle/>
        <a:p>
          <a:r>
            <a:rPr lang="en-ZA" dirty="0"/>
            <a:t>Possible Workshops</a:t>
          </a:r>
        </a:p>
      </dgm:t>
    </dgm:pt>
    <dgm:pt modelId="{21D44538-3A59-49C5-BA58-259616BC97D6}" type="parTrans" cxnId="{D3E5D882-EA1A-42C7-A453-EAFB20050A7A}">
      <dgm:prSet/>
      <dgm:spPr/>
      <dgm:t>
        <a:bodyPr/>
        <a:lstStyle/>
        <a:p>
          <a:endParaRPr lang="en-ZA"/>
        </a:p>
      </dgm:t>
    </dgm:pt>
    <dgm:pt modelId="{87AA144D-296E-48E4-873F-774A30EAA090}" type="sibTrans" cxnId="{D3E5D882-EA1A-42C7-A453-EAFB20050A7A}">
      <dgm:prSet/>
      <dgm:spPr/>
      <dgm:t>
        <a:bodyPr/>
        <a:lstStyle/>
        <a:p>
          <a:endParaRPr lang="en-ZA"/>
        </a:p>
      </dgm:t>
    </dgm:pt>
    <dgm:pt modelId="{F2E44958-6157-4335-ADB3-992C2A7F8D56}" type="pres">
      <dgm:prSet presAssocID="{95BFD22F-31B3-4F51-A57E-950D618B7340}" presName="Name0" presStyleCnt="0">
        <dgm:presLayoutVars>
          <dgm:dir/>
          <dgm:animLvl val="lvl"/>
          <dgm:resizeHandles val="exact"/>
        </dgm:presLayoutVars>
      </dgm:prSet>
      <dgm:spPr/>
    </dgm:pt>
    <dgm:pt modelId="{503DFE76-7899-4640-8AAC-E2F8C340F553}" type="pres">
      <dgm:prSet presAssocID="{4CC0E9B5-19B0-4376-A06B-E327852732E5}" presName="composite" presStyleCnt="0"/>
      <dgm:spPr/>
    </dgm:pt>
    <dgm:pt modelId="{6B0B445B-8AA0-436D-8A15-F54B6C0F890B}" type="pres">
      <dgm:prSet presAssocID="{4CC0E9B5-19B0-4376-A06B-E327852732E5}" presName="parTx" presStyleLbl="alignNode1" presStyleIdx="0" presStyleCnt="3">
        <dgm:presLayoutVars>
          <dgm:chMax val="0"/>
          <dgm:chPref val="0"/>
          <dgm:bulletEnabled val="1"/>
        </dgm:presLayoutVars>
      </dgm:prSet>
      <dgm:spPr/>
    </dgm:pt>
    <dgm:pt modelId="{BEA8E4CF-25B0-4F06-B656-C6553894C66C}" type="pres">
      <dgm:prSet presAssocID="{4CC0E9B5-19B0-4376-A06B-E327852732E5}" presName="desTx" presStyleLbl="alignAccFollowNode1" presStyleIdx="0" presStyleCnt="3">
        <dgm:presLayoutVars>
          <dgm:bulletEnabled val="1"/>
        </dgm:presLayoutVars>
      </dgm:prSet>
      <dgm:spPr/>
    </dgm:pt>
    <dgm:pt modelId="{D690BE82-9144-43DE-8FEC-1F9C457A70DA}" type="pres">
      <dgm:prSet presAssocID="{6D159557-039A-4190-B7CB-737E2F6540AF}" presName="space" presStyleCnt="0"/>
      <dgm:spPr/>
    </dgm:pt>
    <dgm:pt modelId="{5A753158-2A09-4038-AE8E-5FE48602B8F3}" type="pres">
      <dgm:prSet presAssocID="{27F79345-68B7-4A14-A577-BA65EC4BBE2C}" presName="composite" presStyleCnt="0"/>
      <dgm:spPr/>
    </dgm:pt>
    <dgm:pt modelId="{07E10481-E52D-421B-9CD4-C0C901AB8F49}" type="pres">
      <dgm:prSet presAssocID="{27F79345-68B7-4A14-A577-BA65EC4BBE2C}" presName="parTx" presStyleLbl="alignNode1" presStyleIdx="1" presStyleCnt="3">
        <dgm:presLayoutVars>
          <dgm:chMax val="0"/>
          <dgm:chPref val="0"/>
          <dgm:bulletEnabled val="1"/>
        </dgm:presLayoutVars>
      </dgm:prSet>
      <dgm:spPr/>
    </dgm:pt>
    <dgm:pt modelId="{EFB9932F-69BE-45F9-8F5B-98CFA6D50650}" type="pres">
      <dgm:prSet presAssocID="{27F79345-68B7-4A14-A577-BA65EC4BBE2C}" presName="desTx" presStyleLbl="alignAccFollowNode1" presStyleIdx="1" presStyleCnt="3">
        <dgm:presLayoutVars>
          <dgm:bulletEnabled val="1"/>
        </dgm:presLayoutVars>
      </dgm:prSet>
      <dgm:spPr/>
    </dgm:pt>
    <dgm:pt modelId="{C8AE8214-0751-4A16-BA7A-752A722CFD27}" type="pres">
      <dgm:prSet presAssocID="{1FDC1C1B-6BAB-44BB-9184-44550F2436B0}" presName="space" presStyleCnt="0"/>
      <dgm:spPr/>
    </dgm:pt>
    <dgm:pt modelId="{C1CEFF89-1CB0-493A-A793-6898FF17D57A}" type="pres">
      <dgm:prSet presAssocID="{407AFFA6-80C3-4872-8BE1-49AEA7658185}" presName="composite" presStyleCnt="0"/>
      <dgm:spPr/>
    </dgm:pt>
    <dgm:pt modelId="{7DABA0D9-1597-48E2-A9F7-54DB24492F70}" type="pres">
      <dgm:prSet presAssocID="{407AFFA6-80C3-4872-8BE1-49AEA7658185}" presName="parTx" presStyleLbl="alignNode1" presStyleIdx="2" presStyleCnt="3" custScaleX="103204">
        <dgm:presLayoutVars>
          <dgm:chMax val="0"/>
          <dgm:chPref val="0"/>
          <dgm:bulletEnabled val="1"/>
        </dgm:presLayoutVars>
      </dgm:prSet>
      <dgm:spPr/>
    </dgm:pt>
    <dgm:pt modelId="{69C1CF2D-07CC-4E53-B3AF-2E3204DA93C6}" type="pres">
      <dgm:prSet presAssocID="{407AFFA6-80C3-4872-8BE1-49AEA7658185}" presName="desTx" presStyleLbl="alignAccFollowNode1" presStyleIdx="2" presStyleCnt="3">
        <dgm:presLayoutVars>
          <dgm:bulletEnabled val="1"/>
        </dgm:presLayoutVars>
      </dgm:prSet>
      <dgm:spPr/>
    </dgm:pt>
  </dgm:ptLst>
  <dgm:cxnLst>
    <dgm:cxn modelId="{13035E0C-E6E9-4501-9810-FBD41A96BECE}" srcId="{4CC0E9B5-19B0-4376-A06B-E327852732E5}" destId="{69C9EF26-496C-4524-BA38-0A4095822718}" srcOrd="0" destOrd="0" parTransId="{834C79BA-0163-4CBA-8AC2-FEC1C118D0DE}" sibTransId="{2C4DD409-892A-4EB7-BAF3-DA20E83CA68B}"/>
    <dgm:cxn modelId="{2263380D-FE27-4DE8-A8F1-47020FB1A75C}" srcId="{95BFD22F-31B3-4F51-A57E-950D618B7340}" destId="{4CC0E9B5-19B0-4376-A06B-E327852732E5}" srcOrd="0" destOrd="0" parTransId="{1C660395-744C-4099-A2F0-C6992A84B375}" sibTransId="{6D159557-039A-4190-B7CB-737E2F6540AF}"/>
    <dgm:cxn modelId="{D3AF730F-9471-458B-ABC9-2DFE8754B863}" srcId="{27F79345-68B7-4A14-A577-BA65EC4BBE2C}" destId="{3BEC874F-F8DA-490D-9E8D-C7EE11077B0F}" srcOrd="1" destOrd="0" parTransId="{02A47DBF-3BF3-496C-8BF5-F8F74DCB1B97}" sibTransId="{92B0555C-7998-405B-8473-44A4A29AE2D7}"/>
    <dgm:cxn modelId="{605F111E-A655-4FCF-983F-40BED7068672}" srcId="{27F79345-68B7-4A14-A577-BA65EC4BBE2C}" destId="{48A5191B-E8FD-4772-AE3C-B143F380A9B5}" srcOrd="4" destOrd="0" parTransId="{25B7CBB6-E39F-4BF5-AD97-6A3579718EDC}" sibTransId="{D33E5200-4FE7-4B2D-81E2-128E0E115BD2}"/>
    <dgm:cxn modelId="{C0D9F62A-D4E4-49F8-A34D-FF350746EA11}" srcId="{27F79345-68B7-4A14-A577-BA65EC4BBE2C}" destId="{68D5736E-18F2-4DB7-A829-F1754FEEBD97}" srcOrd="0" destOrd="0" parTransId="{A7A47851-AB16-4E03-8C46-2CC83C7CB7CB}" sibTransId="{4E76F9CA-9CFC-463E-BC38-978924DCEC95}"/>
    <dgm:cxn modelId="{A770BA32-AAD2-46AC-AB30-D66D07E0D88E}" type="presOf" srcId="{68D5736E-18F2-4DB7-A829-F1754FEEBD97}" destId="{EFB9932F-69BE-45F9-8F5B-98CFA6D50650}" srcOrd="0" destOrd="0" presId="urn:microsoft.com/office/officeart/2005/8/layout/hList1"/>
    <dgm:cxn modelId="{8E78E33F-F85C-4777-BF88-9E589E38880C}" type="presOf" srcId="{3BEC874F-F8DA-490D-9E8D-C7EE11077B0F}" destId="{EFB9932F-69BE-45F9-8F5B-98CFA6D50650}" srcOrd="0" destOrd="1" presId="urn:microsoft.com/office/officeart/2005/8/layout/hList1"/>
    <dgm:cxn modelId="{5BA3D05E-9576-448B-B5B8-02D091D4AA5D}" srcId="{407AFFA6-80C3-4872-8BE1-49AEA7658185}" destId="{E637DE53-C316-45CA-98B4-6B7AEF7DBD55}" srcOrd="1" destOrd="0" parTransId="{03AF1AD9-4B13-4728-B3A2-877C0C759D9D}" sibTransId="{4C182B68-7694-4FA9-A42E-D55944ED38AF}"/>
    <dgm:cxn modelId="{2971E45E-9A9B-40DD-BFE5-CC2D71826EE3}" type="presOf" srcId="{125F1CA2-7BBA-4FC5-8EF0-26F9BCF563CA}" destId="{BEA8E4CF-25B0-4F06-B656-C6553894C66C}" srcOrd="0" destOrd="1" presId="urn:microsoft.com/office/officeart/2005/8/layout/hList1"/>
    <dgm:cxn modelId="{C12AC45F-03EE-4F97-B4B1-C1602C0087D6}" type="presOf" srcId="{62517C43-18DB-42ED-917E-06E4150A3705}" destId="{EFB9932F-69BE-45F9-8F5B-98CFA6D50650}" srcOrd="0" destOrd="3" presId="urn:microsoft.com/office/officeart/2005/8/layout/hList1"/>
    <dgm:cxn modelId="{0214D647-2C3A-4A86-BF36-53CA50F24C61}" srcId="{27F79345-68B7-4A14-A577-BA65EC4BBE2C}" destId="{B219B807-FBF1-451E-B664-2F7D7AB3C05C}" srcOrd="2" destOrd="0" parTransId="{BE8E8464-423B-4BF9-87A0-82004A10068B}" sibTransId="{D61EDA70-5A7B-4908-AD03-EF1A2F5F0B6B}"/>
    <dgm:cxn modelId="{40E5F96A-85BB-4AF7-9954-2E3683594130}" type="presOf" srcId="{61A2671B-CF92-4E74-BE31-F8A6954A4A37}" destId="{69C1CF2D-07CC-4E53-B3AF-2E3204DA93C6}" srcOrd="0" destOrd="0" presId="urn:microsoft.com/office/officeart/2005/8/layout/hList1"/>
    <dgm:cxn modelId="{C4D0D64E-2ECE-45FE-8120-3A117E7BE952}" srcId="{27F79345-68B7-4A14-A577-BA65EC4BBE2C}" destId="{8619815C-14E7-4291-BE40-3A51A6371418}" srcOrd="5" destOrd="0" parTransId="{59559BFB-D32E-4CB3-BB8F-C63C46308ED0}" sibTransId="{D0C57A7B-E409-44CD-A00F-DCD1244F1591}"/>
    <dgm:cxn modelId="{2E0C2E58-FE60-4DA0-B996-6A210C62AB5F}" type="presOf" srcId="{E637DE53-C316-45CA-98B4-6B7AEF7DBD55}" destId="{69C1CF2D-07CC-4E53-B3AF-2E3204DA93C6}" srcOrd="0" destOrd="1" presId="urn:microsoft.com/office/officeart/2005/8/layout/hList1"/>
    <dgm:cxn modelId="{563D4B7B-0DB7-4231-98AE-43ED9DB9D629}" srcId="{95BFD22F-31B3-4F51-A57E-950D618B7340}" destId="{407AFFA6-80C3-4872-8BE1-49AEA7658185}" srcOrd="2" destOrd="0" parTransId="{6757EB4F-C286-4C82-A319-9FC8CCE2B411}" sibTransId="{3ADECA95-1063-43C2-A9B1-6A7C117C03FA}"/>
    <dgm:cxn modelId="{D3E5D882-EA1A-42C7-A453-EAFB20050A7A}" srcId="{27F79345-68B7-4A14-A577-BA65EC4BBE2C}" destId="{62517C43-18DB-42ED-917E-06E4150A3705}" srcOrd="3" destOrd="0" parTransId="{21D44538-3A59-49C5-BA58-259616BC97D6}" sibTransId="{87AA144D-296E-48E4-873F-774A30EAA090}"/>
    <dgm:cxn modelId="{5BF7BA92-9418-4B2B-AE8F-235CB599071A}" srcId="{4CC0E9B5-19B0-4376-A06B-E327852732E5}" destId="{16B0B28E-95C7-445C-BD87-C1CE2F123C4B}" srcOrd="2" destOrd="0" parTransId="{0BC39EFC-B454-4602-926C-9130804630C2}" sibTransId="{A5A033BF-C412-42F8-A72F-43AA76A6C425}"/>
    <dgm:cxn modelId="{E3F43D93-3FEB-44A7-964B-DD2FD0F7D354}" type="presOf" srcId="{8619815C-14E7-4291-BE40-3A51A6371418}" destId="{EFB9932F-69BE-45F9-8F5B-98CFA6D50650}" srcOrd="0" destOrd="5" presId="urn:microsoft.com/office/officeart/2005/8/layout/hList1"/>
    <dgm:cxn modelId="{C7E1B39B-8C96-42EC-BFD7-028CF3691706}" srcId="{407AFFA6-80C3-4872-8BE1-49AEA7658185}" destId="{61A2671B-CF92-4E74-BE31-F8A6954A4A37}" srcOrd="0" destOrd="0" parTransId="{5B00203B-5152-41EA-B00A-54796098355C}" sibTransId="{D9FA794B-E76E-4305-A502-F6DC59AE7B83}"/>
    <dgm:cxn modelId="{BF64AEA1-5849-4CC9-8A71-69E378F2A9BA}" srcId="{4CC0E9B5-19B0-4376-A06B-E327852732E5}" destId="{125F1CA2-7BBA-4FC5-8EF0-26F9BCF563CA}" srcOrd="1" destOrd="0" parTransId="{897AD14F-B229-4406-9015-1D8FDA4FFA9E}" sibTransId="{1C3B167B-8B18-4E05-83D9-A07376B53816}"/>
    <dgm:cxn modelId="{DE2860A2-6FB3-4319-B01C-B6D513383180}" srcId="{95BFD22F-31B3-4F51-A57E-950D618B7340}" destId="{27F79345-68B7-4A14-A577-BA65EC4BBE2C}" srcOrd="1" destOrd="0" parTransId="{0ABDD3AA-1F81-429F-B414-D9376264CFF2}" sibTransId="{1FDC1C1B-6BAB-44BB-9184-44550F2436B0}"/>
    <dgm:cxn modelId="{045A05A3-1433-461D-8E97-C973F5DB6036}" type="presOf" srcId="{95BFD22F-31B3-4F51-A57E-950D618B7340}" destId="{F2E44958-6157-4335-ADB3-992C2A7F8D56}" srcOrd="0" destOrd="0" presId="urn:microsoft.com/office/officeart/2005/8/layout/hList1"/>
    <dgm:cxn modelId="{B2CEBDC3-4523-4601-AC7B-F9F7C21120AE}" type="presOf" srcId="{16B0B28E-95C7-445C-BD87-C1CE2F123C4B}" destId="{BEA8E4CF-25B0-4F06-B656-C6553894C66C}" srcOrd="0" destOrd="2" presId="urn:microsoft.com/office/officeart/2005/8/layout/hList1"/>
    <dgm:cxn modelId="{66FE47C7-ABD5-4B93-B5A4-C3522798B959}" type="presOf" srcId="{69C9EF26-496C-4524-BA38-0A4095822718}" destId="{BEA8E4CF-25B0-4F06-B656-C6553894C66C}" srcOrd="0" destOrd="0" presId="urn:microsoft.com/office/officeart/2005/8/layout/hList1"/>
    <dgm:cxn modelId="{35124FC8-ADBB-4094-A7AA-882A7E158EED}" type="presOf" srcId="{B219B807-FBF1-451E-B664-2F7D7AB3C05C}" destId="{EFB9932F-69BE-45F9-8F5B-98CFA6D50650}" srcOrd="0" destOrd="2" presId="urn:microsoft.com/office/officeart/2005/8/layout/hList1"/>
    <dgm:cxn modelId="{23A4C8D2-66E1-49FD-B5F3-0F345253D409}" type="presOf" srcId="{48A5191B-E8FD-4772-AE3C-B143F380A9B5}" destId="{EFB9932F-69BE-45F9-8F5B-98CFA6D50650}" srcOrd="0" destOrd="4" presId="urn:microsoft.com/office/officeart/2005/8/layout/hList1"/>
    <dgm:cxn modelId="{983E33E0-A24C-416D-89AE-F49B73054049}" type="presOf" srcId="{4CC0E9B5-19B0-4376-A06B-E327852732E5}" destId="{6B0B445B-8AA0-436D-8A15-F54B6C0F890B}" srcOrd="0" destOrd="0" presId="urn:microsoft.com/office/officeart/2005/8/layout/hList1"/>
    <dgm:cxn modelId="{F07D18FD-37B0-4F4C-9F15-28D29FC3B6D5}" type="presOf" srcId="{27F79345-68B7-4A14-A577-BA65EC4BBE2C}" destId="{07E10481-E52D-421B-9CD4-C0C901AB8F49}" srcOrd="0" destOrd="0" presId="urn:microsoft.com/office/officeart/2005/8/layout/hList1"/>
    <dgm:cxn modelId="{E15A7EFF-A340-4D16-B39C-CFC7813D985C}" type="presOf" srcId="{407AFFA6-80C3-4872-8BE1-49AEA7658185}" destId="{7DABA0D9-1597-48E2-A9F7-54DB24492F70}" srcOrd="0" destOrd="0" presId="urn:microsoft.com/office/officeart/2005/8/layout/hList1"/>
    <dgm:cxn modelId="{747AE279-F8A0-44EA-9A1C-6F19DC5586C9}" type="presParOf" srcId="{F2E44958-6157-4335-ADB3-992C2A7F8D56}" destId="{503DFE76-7899-4640-8AAC-E2F8C340F553}" srcOrd="0" destOrd="0" presId="urn:microsoft.com/office/officeart/2005/8/layout/hList1"/>
    <dgm:cxn modelId="{9607EC71-C0D4-4D22-81A2-BC6F690C9C55}" type="presParOf" srcId="{503DFE76-7899-4640-8AAC-E2F8C340F553}" destId="{6B0B445B-8AA0-436D-8A15-F54B6C0F890B}" srcOrd="0" destOrd="0" presId="urn:microsoft.com/office/officeart/2005/8/layout/hList1"/>
    <dgm:cxn modelId="{284B8191-715C-4D16-8F77-120A198C97D2}" type="presParOf" srcId="{503DFE76-7899-4640-8AAC-E2F8C340F553}" destId="{BEA8E4CF-25B0-4F06-B656-C6553894C66C}" srcOrd="1" destOrd="0" presId="urn:microsoft.com/office/officeart/2005/8/layout/hList1"/>
    <dgm:cxn modelId="{0BD23A76-78E6-47A2-B187-81EF6C4FABA7}" type="presParOf" srcId="{F2E44958-6157-4335-ADB3-992C2A7F8D56}" destId="{D690BE82-9144-43DE-8FEC-1F9C457A70DA}" srcOrd="1" destOrd="0" presId="urn:microsoft.com/office/officeart/2005/8/layout/hList1"/>
    <dgm:cxn modelId="{E84AACB8-B6E2-4075-A5F9-68C7909F3F43}" type="presParOf" srcId="{F2E44958-6157-4335-ADB3-992C2A7F8D56}" destId="{5A753158-2A09-4038-AE8E-5FE48602B8F3}" srcOrd="2" destOrd="0" presId="urn:microsoft.com/office/officeart/2005/8/layout/hList1"/>
    <dgm:cxn modelId="{1D589009-3D81-4ECE-833E-83273D325F49}" type="presParOf" srcId="{5A753158-2A09-4038-AE8E-5FE48602B8F3}" destId="{07E10481-E52D-421B-9CD4-C0C901AB8F49}" srcOrd="0" destOrd="0" presId="urn:microsoft.com/office/officeart/2005/8/layout/hList1"/>
    <dgm:cxn modelId="{1B7BE6C7-AB88-4301-B30C-E1E2228CF306}" type="presParOf" srcId="{5A753158-2A09-4038-AE8E-5FE48602B8F3}" destId="{EFB9932F-69BE-45F9-8F5B-98CFA6D50650}" srcOrd="1" destOrd="0" presId="urn:microsoft.com/office/officeart/2005/8/layout/hList1"/>
    <dgm:cxn modelId="{9A2E158C-A27A-490F-8014-E4C9FC931857}" type="presParOf" srcId="{F2E44958-6157-4335-ADB3-992C2A7F8D56}" destId="{C8AE8214-0751-4A16-BA7A-752A722CFD27}" srcOrd="3" destOrd="0" presId="urn:microsoft.com/office/officeart/2005/8/layout/hList1"/>
    <dgm:cxn modelId="{A3CCBDFC-634D-48A7-8BFB-5C3357CDEA5A}" type="presParOf" srcId="{F2E44958-6157-4335-ADB3-992C2A7F8D56}" destId="{C1CEFF89-1CB0-493A-A793-6898FF17D57A}" srcOrd="4" destOrd="0" presId="urn:microsoft.com/office/officeart/2005/8/layout/hList1"/>
    <dgm:cxn modelId="{83A8B782-0330-44E2-AD28-83F0C959F62E}" type="presParOf" srcId="{C1CEFF89-1CB0-493A-A793-6898FF17D57A}" destId="{7DABA0D9-1597-48E2-A9F7-54DB24492F70}" srcOrd="0" destOrd="0" presId="urn:microsoft.com/office/officeart/2005/8/layout/hList1"/>
    <dgm:cxn modelId="{77BAD3E1-4E08-4950-AA1A-2D6E9C2A0DCA}" type="presParOf" srcId="{C1CEFF89-1CB0-493A-A793-6898FF17D57A}" destId="{69C1CF2D-07CC-4E53-B3AF-2E3204DA93C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E2B4F18-5E53-4F8F-8048-B5B6C1F1F5A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910B083-F062-4A93-A947-B461B8A9912D}">
      <dgm:prSet/>
      <dgm:spPr/>
      <dgm:t>
        <a:bodyPr/>
        <a:lstStyle/>
        <a:p>
          <a:r>
            <a:rPr lang="en-ZA" dirty="0"/>
            <a:t>Quantitative Research to have a </a:t>
          </a:r>
          <a:r>
            <a:rPr lang="en-ZA" b="1" dirty="0"/>
            <a:t>further reach </a:t>
          </a:r>
          <a:r>
            <a:rPr lang="en-ZA" dirty="0"/>
            <a:t>especially entry-level CCI practitioners. </a:t>
          </a:r>
          <a:endParaRPr lang="en-US" dirty="0"/>
        </a:p>
      </dgm:t>
    </dgm:pt>
    <dgm:pt modelId="{372C9C98-EED5-4CE4-99D6-95F6B54C6668}" type="parTrans" cxnId="{3527D2BD-1CB8-4491-A9A7-EE6435F4802D}">
      <dgm:prSet/>
      <dgm:spPr/>
      <dgm:t>
        <a:bodyPr/>
        <a:lstStyle/>
        <a:p>
          <a:endParaRPr lang="en-US"/>
        </a:p>
      </dgm:t>
    </dgm:pt>
    <dgm:pt modelId="{A5C5BE79-BCA4-4E4B-A56F-6726CC935725}" type="sibTrans" cxnId="{3527D2BD-1CB8-4491-A9A7-EE6435F4802D}">
      <dgm:prSet/>
      <dgm:spPr/>
      <dgm:t>
        <a:bodyPr/>
        <a:lstStyle/>
        <a:p>
          <a:endParaRPr lang="en-US"/>
        </a:p>
      </dgm:t>
    </dgm:pt>
    <dgm:pt modelId="{D32E0750-61CE-41ED-B060-7267A66640D1}">
      <dgm:prSet/>
      <dgm:spPr/>
      <dgm:t>
        <a:bodyPr/>
        <a:lstStyle/>
        <a:p>
          <a:r>
            <a:rPr lang="en-ZA" dirty="0"/>
            <a:t>Qualitative Research – </a:t>
          </a:r>
          <a:r>
            <a:rPr lang="en-ZA" b="1" dirty="0"/>
            <a:t>Further case studies </a:t>
          </a:r>
          <a:r>
            <a:rPr lang="en-ZA" dirty="0"/>
            <a:t>involving capacity training organisations</a:t>
          </a:r>
          <a:endParaRPr lang="en-US" dirty="0"/>
        </a:p>
      </dgm:t>
    </dgm:pt>
    <dgm:pt modelId="{BA9B6A58-AD01-455D-AB14-C9D882907EDC}" type="parTrans" cxnId="{B40460EA-6BBF-4844-83E2-D2A30B140B13}">
      <dgm:prSet/>
      <dgm:spPr/>
      <dgm:t>
        <a:bodyPr/>
        <a:lstStyle/>
        <a:p>
          <a:endParaRPr lang="en-US"/>
        </a:p>
      </dgm:t>
    </dgm:pt>
    <dgm:pt modelId="{C4EF0DCD-E6FE-4F11-AF8B-C61FD2A3B119}" type="sibTrans" cxnId="{B40460EA-6BBF-4844-83E2-D2A30B140B13}">
      <dgm:prSet/>
      <dgm:spPr/>
      <dgm:t>
        <a:bodyPr/>
        <a:lstStyle/>
        <a:p>
          <a:endParaRPr lang="en-US"/>
        </a:p>
      </dgm:t>
    </dgm:pt>
    <dgm:pt modelId="{C27E1795-1A97-407A-AFB3-BF483D190CE8}">
      <dgm:prSet/>
      <dgm:spPr/>
      <dgm:t>
        <a:bodyPr/>
        <a:lstStyle/>
        <a:p>
          <a:r>
            <a:rPr lang="en-ZA" dirty="0"/>
            <a:t>Mapping study – </a:t>
          </a:r>
          <a:r>
            <a:rPr lang="en-ZA" b="1" dirty="0"/>
            <a:t>Including a qualitative component </a:t>
          </a:r>
          <a:r>
            <a:rPr lang="en-ZA" dirty="0"/>
            <a:t>to understand the story of place in Johannesburg; </a:t>
          </a:r>
          <a:r>
            <a:rPr lang="en-ZA" b="1" dirty="0"/>
            <a:t>field work</a:t>
          </a:r>
          <a:r>
            <a:rPr lang="en-ZA" dirty="0"/>
            <a:t> to allow more practitioners to add to the map.</a:t>
          </a:r>
          <a:endParaRPr lang="en-US" dirty="0"/>
        </a:p>
      </dgm:t>
    </dgm:pt>
    <dgm:pt modelId="{2580449D-9405-4B83-9DAE-6CE601910761}" type="parTrans" cxnId="{30E29274-388B-429E-A25C-6E869FC01D0D}">
      <dgm:prSet/>
      <dgm:spPr/>
      <dgm:t>
        <a:bodyPr/>
        <a:lstStyle/>
        <a:p>
          <a:endParaRPr lang="en-US"/>
        </a:p>
      </dgm:t>
    </dgm:pt>
    <dgm:pt modelId="{239DC0E5-D00E-4FBE-B32E-3FF2FA667EE1}" type="sibTrans" cxnId="{30E29274-388B-429E-A25C-6E869FC01D0D}">
      <dgm:prSet/>
      <dgm:spPr/>
      <dgm:t>
        <a:bodyPr/>
        <a:lstStyle/>
        <a:p>
          <a:endParaRPr lang="en-US"/>
        </a:p>
      </dgm:t>
    </dgm:pt>
    <dgm:pt modelId="{D6356322-3E82-4F1D-AA5F-F5E126C35CBB}">
      <dgm:prSet/>
      <dgm:spPr/>
      <dgm:t>
        <a:bodyPr/>
        <a:lstStyle/>
        <a:p>
          <a:r>
            <a:rPr lang="en-ZA" b="1" dirty="0"/>
            <a:t>Expand the research to include all three cities of Gauteng Province </a:t>
          </a:r>
          <a:r>
            <a:rPr lang="en-ZA" dirty="0"/>
            <a:t>and do a province wide study. </a:t>
          </a:r>
          <a:endParaRPr lang="en-US" dirty="0"/>
        </a:p>
      </dgm:t>
    </dgm:pt>
    <dgm:pt modelId="{B579FBF4-F396-428A-ABEE-7CAE9D3D4B0D}" type="parTrans" cxnId="{D5482F30-1FD3-4059-9865-0A59751B4E63}">
      <dgm:prSet/>
      <dgm:spPr/>
      <dgm:t>
        <a:bodyPr/>
        <a:lstStyle/>
        <a:p>
          <a:endParaRPr lang="en-US"/>
        </a:p>
      </dgm:t>
    </dgm:pt>
    <dgm:pt modelId="{C0BF07FD-A741-4729-A42B-F56FE38A47F3}" type="sibTrans" cxnId="{D5482F30-1FD3-4059-9865-0A59751B4E63}">
      <dgm:prSet/>
      <dgm:spPr/>
      <dgm:t>
        <a:bodyPr/>
        <a:lstStyle/>
        <a:p>
          <a:endParaRPr lang="en-US"/>
        </a:p>
      </dgm:t>
    </dgm:pt>
    <dgm:pt modelId="{583FA0E0-A4EB-4F07-A774-C9967C48A487}" type="pres">
      <dgm:prSet presAssocID="{4E2B4F18-5E53-4F8F-8048-B5B6C1F1F5A5}" presName="root" presStyleCnt="0">
        <dgm:presLayoutVars>
          <dgm:dir/>
          <dgm:resizeHandles val="exact"/>
        </dgm:presLayoutVars>
      </dgm:prSet>
      <dgm:spPr/>
    </dgm:pt>
    <dgm:pt modelId="{26C1E18B-8E78-4C92-94E3-7C264EF78B95}" type="pres">
      <dgm:prSet presAssocID="{3910B083-F062-4A93-A947-B461B8A9912D}" presName="compNode" presStyleCnt="0"/>
      <dgm:spPr/>
    </dgm:pt>
    <dgm:pt modelId="{80D8F9D8-A147-4482-A806-F5679D329FC9}" type="pres">
      <dgm:prSet presAssocID="{3910B083-F062-4A93-A947-B461B8A9912D}" presName="bgRect" presStyleLbl="bgShp" presStyleIdx="0" presStyleCnt="4"/>
      <dgm:spPr/>
    </dgm:pt>
    <dgm:pt modelId="{2E6274ED-6EA0-43FD-9F47-CA3F1ECE8F26}" type="pres">
      <dgm:prSet presAssocID="{3910B083-F062-4A93-A947-B461B8A9912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C2132FCE-5CA5-4F7A-99F4-B1320DBBFA94}" type="pres">
      <dgm:prSet presAssocID="{3910B083-F062-4A93-A947-B461B8A9912D}" presName="spaceRect" presStyleCnt="0"/>
      <dgm:spPr/>
    </dgm:pt>
    <dgm:pt modelId="{59FBBF65-FA19-4356-B555-5D0EE6649B1E}" type="pres">
      <dgm:prSet presAssocID="{3910B083-F062-4A93-A947-B461B8A9912D}" presName="parTx" presStyleLbl="revTx" presStyleIdx="0" presStyleCnt="4">
        <dgm:presLayoutVars>
          <dgm:chMax val="0"/>
          <dgm:chPref val="0"/>
        </dgm:presLayoutVars>
      </dgm:prSet>
      <dgm:spPr/>
    </dgm:pt>
    <dgm:pt modelId="{C0936FF2-DA4F-411E-BAD4-3ABA58E2E4BB}" type="pres">
      <dgm:prSet presAssocID="{A5C5BE79-BCA4-4E4B-A56F-6726CC935725}" presName="sibTrans" presStyleCnt="0"/>
      <dgm:spPr/>
    </dgm:pt>
    <dgm:pt modelId="{D2A8B26D-5992-42A6-A792-7370068FB073}" type="pres">
      <dgm:prSet presAssocID="{D32E0750-61CE-41ED-B060-7267A66640D1}" presName="compNode" presStyleCnt="0"/>
      <dgm:spPr/>
    </dgm:pt>
    <dgm:pt modelId="{90883230-9ABD-47DB-8262-FF3D9E9B622D}" type="pres">
      <dgm:prSet presAssocID="{D32E0750-61CE-41ED-B060-7267A66640D1}" presName="bgRect" presStyleLbl="bgShp" presStyleIdx="1" presStyleCnt="4"/>
      <dgm:spPr/>
    </dgm:pt>
    <dgm:pt modelId="{5D48B61E-7F70-457F-8122-20210C7D4512}" type="pres">
      <dgm:prSet presAssocID="{D32E0750-61CE-41ED-B060-7267A66640D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53899FB6-9E63-4F94-B765-711803026B1C}" type="pres">
      <dgm:prSet presAssocID="{D32E0750-61CE-41ED-B060-7267A66640D1}" presName="spaceRect" presStyleCnt="0"/>
      <dgm:spPr/>
    </dgm:pt>
    <dgm:pt modelId="{4B79D4D0-8C31-4A12-9FE2-1B007A354089}" type="pres">
      <dgm:prSet presAssocID="{D32E0750-61CE-41ED-B060-7267A66640D1}" presName="parTx" presStyleLbl="revTx" presStyleIdx="1" presStyleCnt="4">
        <dgm:presLayoutVars>
          <dgm:chMax val="0"/>
          <dgm:chPref val="0"/>
        </dgm:presLayoutVars>
      </dgm:prSet>
      <dgm:spPr/>
    </dgm:pt>
    <dgm:pt modelId="{ACE61A0B-CD5A-4B29-9763-49162C213721}" type="pres">
      <dgm:prSet presAssocID="{C4EF0DCD-E6FE-4F11-AF8B-C61FD2A3B119}" presName="sibTrans" presStyleCnt="0"/>
      <dgm:spPr/>
    </dgm:pt>
    <dgm:pt modelId="{95858A14-3114-48C6-921B-DE5D924046C6}" type="pres">
      <dgm:prSet presAssocID="{C27E1795-1A97-407A-AFB3-BF483D190CE8}" presName="compNode" presStyleCnt="0"/>
      <dgm:spPr/>
    </dgm:pt>
    <dgm:pt modelId="{96E0D197-B202-41C5-BB27-2D3797B233D2}" type="pres">
      <dgm:prSet presAssocID="{C27E1795-1A97-407A-AFB3-BF483D190CE8}" presName="bgRect" presStyleLbl="bgShp" presStyleIdx="2" presStyleCnt="4"/>
      <dgm:spPr/>
    </dgm:pt>
    <dgm:pt modelId="{57D326AE-3C56-4410-ACB3-6BA470204301}" type="pres">
      <dgm:prSet presAssocID="{C27E1795-1A97-407A-AFB3-BF483D190CE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CCE2983F-0E2E-479F-80CF-F3B0D2742D08}" type="pres">
      <dgm:prSet presAssocID="{C27E1795-1A97-407A-AFB3-BF483D190CE8}" presName="spaceRect" presStyleCnt="0"/>
      <dgm:spPr/>
    </dgm:pt>
    <dgm:pt modelId="{4BA8C400-F03A-4B8A-9915-6BB312E421AC}" type="pres">
      <dgm:prSet presAssocID="{C27E1795-1A97-407A-AFB3-BF483D190CE8}" presName="parTx" presStyleLbl="revTx" presStyleIdx="2" presStyleCnt="4">
        <dgm:presLayoutVars>
          <dgm:chMax val="0"/>
          <dgm:chPref val="0"/>
        </dgm:presLayoutVars>
      </dgm:prSet>
      <dgm:spPr/>
    </dgm:pt>
    <dgm:pt modelId="{AC9A87E0-4722-4100-8397-266D4589CB99}" type="pres">
      <dgm:prSet presAssocID="{239DC0E5-D00E-4FBE-B32E-3FF2FA667EE1}" presName="sibTrans" presStyleCnt="0"/>
      <dgm:spPr/>
    </dgm:pt>
    <dgm:pt modelId="{78C1058F-09C3-4FA5-9468-90B9740A01FA}" type="pres">
      <dgm:prSet presAssocID="{D6356322-3E82-4F1D-AA5F-F5E126C35CBB}" presName="compNode" presStyleCnt="0"/>
      <dgm:spPr/>
    </dgm:pt>
    <dgm:pt modelId="{89F59866-C001-4F5C-A96A-6C23573E4E55}" type="pres">
      <dgm:prSet presAssocID="{D6356322-3E82-4F1D-AA5F-F5E126C35CBB}" presName="bgRect" presStyleLbl="bgShp" presStyleIdx="3" presStyleCnt="4"/>
      <dgm:spPr/>
    </dgm:pt>
    <dgm:pt modelId="{5D87D34C-F67D-4CFA-82B8-3638A3F5F1F2}" type="pres">
      <dgm:prSet presAssocID="{D6356322-3E82-4F1D-AA5F-F5E126C35CB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ity"/>
        </a:ext>
      </dgm:extLst>
    </dgm:pt>
    <dgm:pt modelId="{0C07C257-6EAF-4E32-826C-EEABB82A36FC}" type="pres">
      <dgm:prSet presAssocID="{D6356322-3E82-4F1D-AA5F-F5E126C35CBB}" presName="spaceRect" presStyleCnt="0"/>
      <dgm:spPr/>
    </dgm:pt>
    <dgm:pt modelId="{86793E94-27FD-46F0-8DE6-3F5A14187502}" type="pres">
      <dgm:prSet presAssocID="{D6356322-3E82-4F1D-AA5F-F5E126C35CBB}" presName="parTx" presStyleLbl="revTx" presStyleIdx="3" presStyleCnt="4">
        <dgm:presLayoutVars>
          <dgm:chMax val="0"/>
          <dgm:chPref val="0"/>
        </dgm:presLayoutVars>
      </dgm:prSet>
      <dgm:spPr/>
    </dgm:pt>
  </dgm:ptLst>
  <dgm:cxnLst>
    <dgm:cxn modelId="{333D0310-0C5A-4768-A464-3F088B534A8E}" type="presOf" srcId="{C27E1795-1A97-407A-AFB3-BF483D190CE8}" destId="{4BA8C400-F03A-4B8A-9915-6BB312E421AC}" srcOrd="0" destOrd="0" presId="urn:microsoft.com/office/officeart/2018/2/layout/IconVerticalSolidList"/>
    <dgm:cxn modelId="{756F6018-85B2-4856-A04D-F90B157B2C79}" type="presOf" srcId="{D6356322-3E82-4F1D-AA5F-F5E126C35CBB}" destId="{86793E94-27FD-46F0-8DE6-3F5A14187502}" srcOrd="0" destOrd="0" presId="urn:microsoft.com/office/officeart/2018/2/layout/IconVerticalSolidList"/>
    <dgm:cxn modelId="{D5482F30-1FD3-4059-9865-0A59751B4E63}" srcId="{4E2B4F18-5E53-4F8F-8048-B5B6C1F1F5A5}" destId="{D6356322-3E82-4F1D-AA5F-F5E126C35CBB}" srcOrd="3" destOrd="0" parTransId="{B579FBF4-F396-428A-ABEE-7CAE9D3D4B0D}" sibTransId="{C0BF07FD-A741-4729-A42B-F56FE38A47F3}"/>
    <dgm:cxn modelId="{869F3D65-13D5-4D71-9655-E4F45D3C5AD2}" type="presOf" srcId="{D32E0750-61CE-41ED-B060-7267A66640D1}" destId="{4B79D4D0-8C31-4A12-9FE2-1B007A354089}" srcOrd="0" destOrd="0" presId="urn:microsoft.com/office/officeart/2018/2/layout/IconVerticalSolidList"/>
    <dgm:cxn modelId="{30E29274-388B-429E-A25C-6E869FC01D0D}" srcId="{4E2B4F18-5E53-4F8F-8048-B5B6C1F1F5A5}" destId="{C27E1795-1A97-407A-AFB3-BF483D190CE8}" srcOrd="2" destOrd="0" parTransId="{2580449D-9405-4B83-9DAE-6CE601910761}" sibTransId="{239DC0E5-D00E-4FBE-B32E-3FF2FA667EE1}"/>
    <dgm:cxn modelId="{2C12369B-C909-4D31-90C1-80EFB552FAC0}" type="presOf" srcId="{3910B083-F062-4A93-A947-B461B8A9912D}" destId="{59FBBF65-FA19-4356-B555-5D0EE6649B1E}" srcOrd="0" destOrd="0" presId="urn:microsoft.com/office/officeart/2018/2/layout/IconVerticalSolidList"/>
    <dgm:cxn modelId="{3527D2BD-1CB8-4491-A9A7-EE6435F4802D}" srcId="{4E2B4F18-5E53-4F8F-8048-B5B6C1F1F5A5}" destId="{3910B083-F062-4A93-A947-B461B8A9912D}" srcOrd="0" destOrd="0" parTransId="{372C9C98-EED5-4CE4-99D6-95F6B54C6668}" sibTransId="{A5C5BE79-BCA4-4E4B-A56F-6726CC935725}"/>
    <dgm:cxn modelId="{8E22DED9-21B9-4D5B-A972-B7503666167F}" type="presOf" srcId="{4E2B4F18-5E53-4F8F-8048-B5B6C1F1F5A5}" destId="{583FA0E0-A4EB-4F07-A774-C9967C48A487}" srcOrd="0" destOrd="0" presId="urn:microsoft.com/office/officeart/2018/2/layout/IconVerticalSolidList"/>
    <dgm:cxn modelId="{B40460EA-6BBF-4844-83E2-D2A30B140B13}" srcId="{4E2B4F18-5E53-4F8F-8048-B5B6C1F1F5A5}" destId="{D32E0750-61CE-41ED-B060-7267A66640D1}" srcOrd="1" destOrd="0" parTransId="{BA9B6A58-AD01-455D-AB14-C9D882907EDC}" sibTransId="{C4EF0DCD-E6FE-4F11-AF8B-C61FD2A3B119}"/>
    <dgm:cxn modelId="{48681E0F-FBCF-418A-8874-2493BB8F5B5B}" type="presParOf" srcId="{583FA0E0-A4EB-4F07-A774-C9967C48A487}" destId="{26C1E18B-8E78-4C92-94E3-7C264EF78B95}" srcOrd="0" destOrd="0" presId="urn:microsoft.com/office/officeart/2018/2/layout/IconVerticalSolidList"/>
    <dgm:cxn modelId="{F5D6709D-D566-46C5-ABC4-4DADC651C245}" type="presParOf" srcId="{26C1E18B-8E78-4C92-94E3-7C264EF78B95}" destId="{80D8F9D8-A147-4482-A806-F5679D329FC9}" srcOrd="0" destOrd="0" presId="urn:microsoft.com/office/officeart/2018/2/layout/IconVerticalSolidList"/>
    <dgm:cxn modelId="{CEFC31CD-C949-4215-B783-1A8988CBF823}" type="presParOf" srcId="{26C1E18B-8E78-4C92-94E3-7C264EF78B95}" destId="{2E6274ED-6EA0-43FD-9F47-CA3F1ECE8F26}" srcOrd="1" destOrd="0" presId="urn:microsoft.com/office/officeart/2018/2/layout/IconVerticalSolidList"/>
    <dgm:cxn modelId="{0D86F53E-8473-4E34-8663-E621BE01F7D5}" type="presParOf" srcId="{26C1E18B-8E78-4C92-94E3-7C264EF78B95}" destId="{C2132FCE-5CA5-4F7A-99F4-B1320DBBFA94}" srcOrd="2" destOrd="0" presId="urn:microsoft.com/office/officeart/2018/2/layout/IconVerticalSolidList"/>
    <dgm:cxn modelId="{51180564-1DAC-41D7-968C-C6EDAFEA0797}" type="presParOf" srcId="{26C1E18B-8E78-4C92-94E3-7C264EF78B95}" destId="{59FBBF65-FA19-4356-B555-5D0EE6649B1E}" srcOrd="3" destOrd="0" presId="urn:microsoft.com/office/officeart/2018/2/layout/IconVerticalSolidList"/>
    <dgm:cxn modelId="{3AD21503-550D-4260-A27B-6D6E5F0558ED}" type="presParOf" srcId="{583FA0E0-A4EB-4F07-A774-C9967C48A487}" destId="{C0936FF2-DA4F-411E-BAD4-3ABA58E2E4BB}" srcOrd="1" destOrd="0" presId="urn:microsoft.com/office/officeart/2018/2/layout/IconVerticalSolidList"/>
    <dgm:cxn modelId="{45D3D95E-A199-486C-ADCB-60AC6332BF03}" type="presParOf" srcId="{583FA0E0-A4EB-4F07-A774-C9967C48A487}" destId="{D2A8B26D-5992-42A6-A792-7370068FB073}" srcOrd="2" destOrd="0" presId="urn:microsoft.com/office/officeart/2018/2/layout/IconVerticalSolidList"/>
    <dgm:cxn modelId="{C1E9395D-868A-467F-B0FC-3ECFE0470DD7}" type="presParOf" srcId="{D2A8B26D-5992-42A6-A792-7370068FB073}" destId="{90883230-9ABD-47DB-8262-FF3D9E9B622D}" srcOrd="0" destOrd="0" presId="urn:microsoft.com/office/officeart/2018/2/layout/IconVerticalSolidList"/>
    <dgm:cxn modelId="{DE0C7938-2B37-4026-8A2E-209E2ACA1372}" type="presParOf" srcId="{D2A8B26D-5992-42A6-A792-7370068FB073}" destId="{5D48B61E-7F70-457F-8122-20210C7D4512}" srcOrd="1" destOrd="0" presId="urn:microsoft.com/office/officeart/2018/2/layout/IconVerticalSolidList"/>
    <dgm:cxn modelId="{F5B003B6-1CD8-4B68-B7E3-B5B050C61AB6}" type="presParOf" srcId="{D2A8B26D-5992-42A6-A792-7370068FB073}" destId="{53899FB6-9E63-4F94-B765-711803026B1C}" srcOrd="2" destOrd="0" presId="urn:microsoft.com/office/officeart/2018/2/layout/IconVerticalSolidList"/>
    <dgm:cxn modelId="{120AA9DB-A5DE-4F26-ACCD-22CA7A39F0E1}" type="presParOf" srcId="{D2A8B26D-5992-42A6-A792-7370068FB073}" destId="{4B79D4D0-8C31-4A12-9FE2-1B007A354089}" srcOrd="3" destOrd="0" presId="urn:microsoft.com/office/officeart/2018/2/layout/IconVerticalSolidList"/>
    <dgm:cxn modelId="{8F5348CF-340D-4D38-AD44-D0756527D090}" type="presParOf" srcId="{583FA0E0-A4EB-4F07-A774-C9967C48A487}" destId="{ACE61A0B-CD5A-4B29-9763-49162C213721}" srcOrd="3" destOrd="0" presId="urn:microsoft.com/office/officeart/2018/2/layout/IconVerticalSolidList"/>
    <dgm:cxn modelId="{093516EE-80B7-4311-AC0B-4418077E60E1}" type="presParOf" srcId="{583FA0E0-A4EB-4F07-A774-C9967C48A487}" destId="{95858A14-3114-48C6-921B-DE5D924046C6}" srcOrd="4" destOrd="0" presId="urn:microsoft.com/office/officeart/2018/2/layout/IconVerticalSolidList"/>
    <dgm:cxn modelId="{817A1912-6307-4A73-89E6-898873DB6CC6}" type="presParOf" srcId="{95858A14-3114-48C6-921B-DE5D924046C6}" destId="{96E0D197-B202-41C5-BB27-2D3797B233D2}" srcOrd="0" destOrd="0" presId="urn:microsoft.com/office/officeart/2018/2/layout/IconVerticalSolidList"/>
    <dgm:cxn modelId="{E7AB0CBD-7A90-4BF1-8EED-ED8A7700E56A}" type="presParOf" srcId="{95858A14-3114-48C6-921B-DE5D924046C6}" destId="{57D326AE-3C56-4410-ACB3-6BA470204301}" srcOrd="1" destOrd="0" presId="urn:microsoft.com/office/officeart/2018/2/layout/IconVerticalSolidList"/>
    <dgm:cxn modelId="{447FF24C-397A-4833-93F0-4DA2BF71AA47}" type="presParOf" srcId="{95858A14-3114-48C6-921B-DE5D924046C6}" destId="{CCE2983F-0E2E-479F-80CF-F3B0D2742D08}" srcOrd="2" destOrd="0" presId="urn:microsoft.com/office/officeart/2018/2/layout/IconVerticalSolidList"/>
    <dgm:cxn modelId="{329FFEC8-2CBB-4C01-8B46-6E13B7248211}" type="presParOf" srcId="{95858A14-3114-48C6-921B-DE5D924046C6}" destId="{4BA8C400-F03A-4B8A-9915-6BB312E421AC}" srcOrd="3" destOrd="0" presId="urn:microsoft.com/office/officeart/2018/2/layout/IconVerticalSolidList"/>
    <dgm:cxn modelId="{E797F7D7-3C84-46BD-BAEE-A0D28493643E}" type="presParOf" srcId="{583FA0E0-A4EB-4F07-A774-C9967C48A487}" destId="{AC9A87E0-4722-4100-8397-266D4589CB99}" srcOrd="5" destOrd="0" presId="urn:microsoft.com/office/officeart/2018/2/layout/IconVerticalSolidList"/>
    <dgm:cxn modelId="{4FB02DC2-4AB9-4566-90AE-24D1E8F707CF}" type="presParOf" srcId="{583FA0E0-A4EB-4F07-A774-C9967C48A487}" destId="{78C1058F-09C3-4FA5-9468-90B9740A01FA}" srcOrd="6" destOrd="0" presId="urn:microsoft.com/office/officeart/2018/2/layout/IconVerticalSolidList"/>
    <dgm:cxn modelId="{076BA57C-CAC0-4272-85C5-75CD87991156}" type="presParOf" srcId="{78C1058F-09C3-4FA5-9468-90B9740A01FA}" destId="{89F59866-C001-4F5C-A96A-6C23573E4E55}" srcOrd="0" destOrd="0" presId="urn:microsoft.com/office/officeart/2018/2/layout/IconVerticalSolidList"/>
    <dgm:cxn modelId="{5F2ECC2B-7061-4C87-968C-A46141AD105F}" type="presParOf" srcId="{78C1058F-09C3-4FA5-9468-90B9740A01FA}" destId="{5D87D34C-F67D-4CFA-82B8-3638A3F5F1F2}" srcOrd="1" destOrd="0" presId="urn:microsoft.com/office/officeart/2018/2/layout/IconVerticalSolidList"/>
    <dgm:cxn modelId="{D959D92F-CF25-4BCA-BD8E-ADCF3639A724}" type="presParOf" srcId="{78C1058F-09C3-4FA5-9468-90B9740A01FA}" destId="{0C07C257-6EAF-4E32-826C-EEABB82A36FC}" srcOrd="2" destOrd="0" presId="urn:microsoft.com/office/officeart/2018/2/layout/IconVerticalSolidList"/>
    <dgm:cxn modelId="{5D4E4C99-E59C-4ED5-B0FC-0C9E79F4AAFF}" type="presParOf" srcId="{78C1058F-09C3-4FA5-9468-90B9740A01FA}" destId="{86793E94-27FD-46F0-8DE6-3F5A1418750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74538-24AA-41D4-98A0-181486C4D5B5}">
      <dsp:nvSpPr>
        <dsp:cNvPr id="0" name=""/>
        <dsp:cNvSpPr/>
      </dsp:nvSpPr>
      <dsp:spPr>
        <a:xfrm>
          <a:off x="9019" y="4093680"/>
          <a:ext cx="11227252" cy="1857668"/>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ZA" sz="2800" b="1" kern="1200" dirty="0">
              <a:solidFill>
                <a:schemeClr val="accent2"/>
              </a:solidFill>
            </a:rPr>
            <a:t>Literature Review</a:t>
          </a:r>
        </a:p>
        <a:p>
          <a:pPr marL="0" lvl="0" indent="0" algn="ctr" defTabSz="1244600">
            <a:lnSpc>
              <a:spcPct val="90000"/>
            </a:lnSpc>
            <a:spcBef>
              <a:spcPct val="0"/>
            </a:spcBef>
            <a:spcAft>
              <a:spcPct val="35000"/>
            </a:spcAft>
            <a:buNone/>
          </a:pPr>
          <a:r>
            <a:rPr lang="en-ZA" sz="2800" b="1" kern="1200" dirty="0">
              <a:solidFill>
                <a:schemeClr val="accent2"/>
              </a:solidFill>
            </a:rPr>
            <a:t>Themes</a:t>
          </a:r>
        </a:p>
      </dsp:txBody>
      <dsp:txXfrm>
        <a:off x="63428" y="4148089"/>
        <a:ext cx="11118434" cy="1748850"/>
      </dsp:txXfrm>
    </dsp:sp>
    <dsp:sp modelId="{55571C95-1755-4FD7-A11A-16BA4378C934}">
      <dsp:nvSpPr>
        <dsp:cNvPr id="0" name=""/>
        <dsp:cNvSpPr/>
      </dsp:nvSpPr>
      <dsp:spPr>
        <a:xfrm>
          <a:off x="9055514" y="0"/>
          <a:ext cx="2104057" cy="370215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en-ZA" sz="2000" b="1" kern="1200" dirty="0"/>
        </a:p>
        <a:p>
          <a:pPr marL="0" lvl="0" indent="0" algn="ctr" defTabSz="889000">
            <a:lnSpc>
              <a:spcPct val="90000"/>
            </a:lnSpc>
            <a:spcBef>
              <a:spcPct val="0"/>
            </a:spcBef>
            <a:spcAft>
              <a:spcPct val="35000"/>
            </a:spcAft>
            <a:buNone/>
          </a:pPr>
          <a:r>
            <a:rPr lang="en-ZA" sz="2000" b="1" kern="1200" dirty="0"/>
            <a:t>5. </a:t>
          </a:r>
        </a:p>
        <a:p>
          <a:pPr marL="0" lvl="0" indent="0" algn="ctr" defTabSz="889000">
            <a:lnSpc>
              <a:spcPct val="90000"/>
            </a:lnSpc>
            <a:spcBef>
              <a:spcPct val="0"/>
            </a:spcBef>
            <a:spcAft>
              <a:spcPct val="35000"/>
            </a:spcAft>
            <a:buNone/>
          </a:pPr>
          <a:r>
            <a:rPr lang="en-ZA" sz="2000" b="1" kern="1200" dirty="0"/>
            <a:t>Systems Thinking</a:t>
          </a:r>
        </a:p>
        <a:p>
          <a:pPr marL="0" lvl="0" indent="0" algn="ctr" defTabSz="889000">
            <a:lnSpc>
              <a:spcPct val="90000"/>
            </a:lnSpc>
            <a:spcBef>
              <a:spcPct val="0"/>
            </a:spcBef>
            <a:spcAft>
              <a:spcPct val="35000"/>
            </a:spcAft>
            <a:buNone/>
          </a:pPr>
          <a:endParaRPr lang="en-ZA" sz="1800" kern="1200" dirty="0"/>
        </a:p>
        <a:p>
          <a:pPr marL="0" lvl="0" indent="0" algn="l" defTabSz="889000">
            <a:lnSpc>
              <a:spcPct val="90000"/>
            </a:lnSpc>
            <a:spcBef>
              <a:spcPct val="0"/>
            </a:spcBef>
            <a:spcAft>
              <a:spcPct val="35000"/>
            </a:spcAft>
            <a:buFont typeface="Arial" panose="020B0604020202020204" pitchFamily="34" charset="0"/>
            <a:buNone/>
          </a:pPr>
          <a:r>
            <a:rPr lang="en-ZA" sz="1800" kern="1200" dirty="0"/>
            <a:t>- Origins and current perspectives</a:t>
          </a:r>
        </a:p>
        <a:p>
          <a:pPr marL="0" lvl="0" indent="0" algn="l" defTabSz="889000">
            <a:lnSpc>
              <a:spcPct val="90000"/>
            </a:lnSpc>
            <a:spcBef>
              <a:spcPct val="0"/>
            </a:spcBef>
            <a:spcAft>
              <a:spcPct val="35000"/>
            </a:spcAft>
            <a:buNone/>
          </a:pPr>
          <a:r>
            <a:rPr lang="en-ZA" sz="1800" kern="1200" dirty="0"/>
            <a:t>- Case studies/ Comparative studies</a:t>
          </a:r>
        </a:p>
        <a:p>
          <a:pPr marL="0" lvl="0" indent="0" algn="l" defTabSz="889000">
            <a:lnSpc>
              <a:spcPct val="90000"/>
            </a:lnSpc>
            <a:spcBef>
              <a:spcPct val="0"/>
            </a:spcBef>
            <a:spcAft>
              <a:spcPct val="35000"/>
            </a:spcAft>
            <a:buNone/>
          </a:pPr>
          <a:r>
            <a:rPr lang="en-ZA" sz="1800" kern="1200" dirty="0"/>
            <a:t>- Possible frameworks </a:t>
          </a:r>
        </a:p>
        <a:p>
          <a:pPr marL="0" lvl="0" indent="0" algn="l" defTabSz="889000">
            <a:lnSpc>
              <a:spcPct val="90000"/>
            </a:lnSpc>
            <a:spcBef>
              <a:spcPct val="0"/>
            </a:spcBef>
            <a:spcAft>
              <a:spcPct val="35000"/>
            </a:spcAft>
            <a:buNone/>
          </a:pPr>
          <a:endParaRPr lang="en-ZA" sz="1800" kern="1200" dirty="0"/>
        </a:p>
      </dsp:txBody>
      <dsp:txXfrm>
        <a:off x="9117140" y="61626"/>
        <a:ext cx="1980805" cy="3578905"/>
      </dsp:txXfrm>
    </dsp:sp>
    <dsp:sp modelId="{CAE49AA3-7049-4C61-9942-CB3724A8DD54}">
      <dsp:nvSpPr>
        <dsp:cNvPr id="0" name=""/>
        <dsp:cNvSpPr/>
      </dsp:nvSpPr>
      <dsp:spPr>
        <a:xfrm>
          <a:off x="38048" y="0"/>
          <a:ext cx="2104057" cy="370215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en-ZA" sz="2000" b="1" kern="1200" dirty="0"/>
        </a:p>
        <a:p>
          <a:pPr marL="0" lvl="0" indent="0" algn="ctr" defTabSz="889000">
            <a:lnSpc>
              <a:spcPct val="90000"/>
            </a:lnSpc>
            <a:spcBef>
              <a:spcPct val="0"/>
            </a:spcBef>
            <a:spcAft>
              <a:spcPct val="35000"/>
            </a:spcAft>
            <a:buNone/>
          </a:pPr>
          <a:r>
            <a:rPr lang="en-ZA" sz="2000" b="1" kern="1200" dirty="0"/>
            <a:t>1.</a:t>
          </a:r>
        </a:p>
        <a:p>
          <a:pPr marL="0" lvl="0" indent="0" algn="ctr" defTabSz="889000">
            <a:lnSpc>
              <a:spcPct val="90000"/>
            </a:lnSpc>
            <a:spcBef>
              <a:spcPct val="0"/>
            </a:spcBef>
            <a:spcAft>
              <a:spcPct val="35000"/>
            </a:spcAft>
            <a:buNone/>
          </a:pPr>
          <a:r>
            <a:rPr lang="en-ZA" sz="2000" b="1" kern="1200" dirty="0"/>
            <a:t>The Creative Economy</a:t>
          </a:r>
          <a:endParaRPr lang="en-ZA" sz="1800" b="0" kern="1200" dirty="0"/>
        </a:p>
        <a:p>
          <a:pPr marL="0" lvl="0" indent="0" algn="ctr" defTabSz="889000">
            <a:lnSpc>
              <a:spcPct val="90000"/>
            </a:lnSpc>
            <a:spcBef>
              <a:spcPct val="0"/>
            </a:spcBef>
            <a:spcAft>
              <a:spcPct val="35000"/>
            </a:spcAft>
            <a:buNone/>
          </a:pPr>
          <a:endParaRPr lang="en-ZA" sz="1800" b="0" kern="1200" dirty="0"/>
        </a:p>
        <a:p>
          <a:pPr marL="0" lvl="0" indent="0" algn="l" defTabSz="889000">
            <a:lnSpc>
              <a:spcPct val="90000"/>
            </a:lnSpc>
            <a:spcBef>
              <a:spcPct val="0"/>
            </a:spcBef>
            <a:spcAft>
              <a:spcPct val="35000"/>
            </a:spcAft>
            <a:buFont typeface="Arial" panose="020B0604020202020204" pitchFamily="34" charset="0"/>
            <a:buNone/>
          </a:pPr>
          <a:endParaRPr lang="en-ZA" sz="1800" b="0" kern="1200" dirty="0"/>
        </a:p>
        <a:p>
          <a:pPr marL="0" lvl="0" indent="0" algn="l" defTabSz="889000">
            <a:lnSpc>
              <a:spcPct val="90000"/>
            </a:lnSpc>
            <a:spcBef>
              <a:spcPct val="0"/>
            </a:spcBef>
            <a:spcAft>
              <a:spcPct val="35000"/>
            </a:spcAft>
            <a:buFont typeface="Arial" panose="020B0604020202020204" pitchFamily="34" charset="0"/>
            <a:buNone/>
          </a:pPr>
          <a:r>
            <a:rPr lang="en-ZA" sz="1800" b="0" kern="1200" dirty="0"/>
            <a:t>- Terms</a:t>
          </a:r>
        </a:p>
        <a:p>
          <a:pPr marL="0" lvl="0" indent="0" algn="l" defTabSz="889000">
            <a:lnSpc>
              <a:spcPct val="90000"/>
            </a:lnSpc>
            <a:spcBef>
              <a:spcPct val="0"/>
            </a:spcBef>
            <a:spcAft>
              <a:spcPct val="35000"/>
            </a:spcAft>
            <a:buNone/>
          </a:pPr>
          <a:r>
            <a:rPr lang="en-ZA" sz="1800" b="0" kern="1200" dirty="0"/>
            <a:t>- Global</a:t>
          </a:r>
        </a:p>
        <a:p>
          <a:pPr marL="0" lvl="0" indent="0" algn="l" defTabSz="889000">
            <a:lnSpc>
              <a:spcPct val="90000"/>
            </a:lnSpc>
            <a:spcBef>
              <a:spcPct val="0"/>
            </a:spcBef>
            <a:spcAft>
              <a:spcPct val="35000"/>
            </a:spcAft>
            <a:buNone/>
          </a:pPr>
          <a:r>
            <a:rPr lang="en-ZA" sz="1800" b="0" kern="1200" dirty="0"/>
            <a:t>- African Continent</a:t>
          </a:r>
        </a:p>
        <a:p>
          <a:pPr marL="0" lvl="0" indent="0" algn="l" defTabSz="889000">
            <a:lnSpc>
              <a:spcPct val="90000"/>
            </a:lnSpc>
            <a:spcBef>
              <a:spcPct val="0"/>
            </a:spcBef>
            <a:spcAft>
              <a:spcPct val="35000"/>
            </a:spcAft>
            <a:buNone/>
          </a:pPr>
          <a:r>
            <a:rPr lang="en-ZA" sz="1800" b="0" kern="1200" dirty="0"/>
            <a:t>- South Africa</a:t>
          </a:r>
        </a:p>
        <a:p>
          <a:pPr marL="0" lvl="0" indent="0" algn="l" defTabSz="889000">
            <a:lnSpc>
              <a:spcPct val="90000"/>
            </a:lnSpc>
            <a:spcBef>
              <a:spcPct val="0"/>
            </a:spcBef>
            <a:spcAft>
              <a:spcPct val="35000"/>
            </a:spcAft>
            <a:buNone/>
          </a:pPr>
          <a:endParaRPr lang="en-ZA" sz="1800" b="0" kern="1200" dirty="0"/>
        </a:p>
        <a:p>
          <a:pPr marL="0" lvl="0" indent="0" algn="l" defTabSz="889000">
            <a:lnSpc>
              <a:spcPct val="90000"/>
            </a:lnSpc>
            <a:spcBef>
              <a:spcPct val="0"/>
            </a:spcBef>
            <a:spcAft>
              <a:spcPct val="35000"/>
            </a:spcAft>
            <a:buNone/>
          </a:pPr>
          <a:endParaRPr lang="en-ZA" sz="1800" b="0" kern="1200" dirty="0"/>
        </a:p>
        <a:p>
          <a:pPr marL="0" lvl="0" indent="0" algn="l" defTabSz="889000">
            <a:lnSpc>
              <a:spcPct val="90000"/>
            </a:lnSpc>
            <a:spcBef>
              <a:spcPct val="0"/>
            </a:spcBef>
            <a:spcAft>
              <a:spcPct val="35000"/>
            </a:spcAft>
            <a:buNone/>
          </a:pPr>
          <a:endParaRPr lang="en-ZA" sz="1800" b="0" kern="1200" dirty="0"/>
        </a:p>
      </dsp:txBody>
      <dsp:txXfrm>
        <a:off x="99674" y="61626"/>
        <a:ext cx="1980805" cy="3578905"/>
      </dsp:txXfrm>
    </dsp:sp>
    <dsp:sp modelId="{201DF998-778C-4D5F-B379-29E417F67973}">
      <dsp:nvSpPr>
        <dsp:cNvPr id="0" name=""/>
        <dsp:cNvSpPr/>
      </dsp:nvSpPr>
      <dsp:spPr>
        <a:xfrm>
          <a:off x="2303361" y="0"/>
          <a:ext cx="2104057" cy="370215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b="1" kern="1200" dirty="0"/>
            <a:t>2. </a:t>
          </a:r>
        </a:p>
        <a:p>
          <a:pPr marL="0" lvl="0" indent="0" algn="ctr" defTabSz="889000">
            <a:lnSpc>
              <a:spcPct val="90000"/>
            </a:lnSpc>
            <a:spcBef>
              <a:spcPct val="0"/>
            </a:spcBef>
            <a:spcAft>
              <a:spcPct val="35000"/>
            </a:spcAft>
            <a:buNone/>
          </a:pPr>
          <a:r>
            <a:rPr lang="en-ZA" sz="2000" b="1" kern="1200" dirty="0"/>
            <a:t>Sustainable Development Goals</a:t>
          </a:r>
        </a:p>
        <a:p>
          <a:pPr marL="0" lvl="0" indent="0" algn="ctr" defTabSz="889000">
            <a:lnSpc>
              <a:spcPct val="90000"/>
            </a:lnSpc>
            <a:spcBef>
              <a:spcPct val="0"/>
            </a:spcBef>
            <a:spcAft>
              <a:spcPct val="35000"/>
            </a:spcAft>
            <a:buNone/>
          </a:pPr>
          <a:endParaRPr lang="en-ZA" sz="2000" b="1" kern="1200" dirty="0"/>
        </a:p>
        <a:p>
          <a:pPr marL="0" lvl="0" indent="0" algn="l" defTabSz="889000">
            <a:lnSpc>
              <a:spcPct val="90000"/>
            </a:lnSpc>
            <a:spcBef>
              <a:spcPct val="0"/>
            </a:spcBef>
            <a:spcAft>
              <a:spcPct val="35000"/>
            </a:spcAft>
            <a:buNone/>
          </a:pPr>
          <a:r>
            <a:rPr lang="en-ZA" sz="1800" kern="1200" dirty="0"/>
            <a:t>- History </a:t>
          </a:r>
        </a:p>
        <a:p>
          <a:pPr marL="0" lvl="0" indent="0" algn="l" defTabSz="889000">
            <a:lnSpc>
              <a:spcPct val="90000"/>
            </a:lnSpc>
            <a:spcBef>
              <a:spcPct val="0"/>
            </a:spcBef>
            <a:spcAft>
              <a:spcPct val="35000"/>
            </a:spcAft>
            <a:buNone/>
          </a:pPr>
          <a:r>
            <a:rPr lang="en-ZA" sz="1800" kern="1200" dirty="0"/>
            <a:t>- Objectives</a:t>
          </a:r>
        </a:p>
        <a:p>
          <a:pPr marL="0" lvl="0" indent="0" algn="l" defTabSz="889000">
            <a:lnSpc>
              <a:spcPct val="90000"/>
            </a:lnSpc>
            <a:spcBef>
              <a:spcPct val="0"/>
            </a:spcBef>
            <a:spcAft>
              <a:spcPct val="35000"/>
            </a:spcAft>
            <a:buNone/>
          </a:pPr>
          <a:r>
            <a:rPr lang="en-ZA" sz="1800" kern="1200" dirty="0"/>
            <a:t>- Relationship to the Creative Economy</a:t>
          </a:r>
        </a:p>
        <a:p>
          <a:pPr marL="0" lvl="0" indent="0" algn="l" defTabSz="889000">
            <a:lnSpc>
              <a:spcPct val="90000"/>
            </a:lnSpc>
            <a:spcBef>
              <a:spcPct val="0"/>
            </a:spcBef>
            <a:spcAft>
              <a:spcPct val="35000"/>
            </a:spcAft>
            <a:buNone/>
          </a:pPr>
          <a:endParaRPr lang="en-ZA" sz="1800" kern="1200" dirty="0"/>
        </a:p>
        <a:p>
          <a:pPr marL="0" lvl="0" indent="0" algn="ctr" defTabSz="889000">
            <a:lnSpc>
              <a:spcPct val="90000"/>
            </a:lnSpc>
            <a:spcBef>
              <a:spcPct val="0"/>
            </a:spcBef>
            <a:spcAft>
              <a:spcPct val="35000"/>
            </a:spcAft>
            <a:buNone/>
          </a:pPr>
          <a:endParaRPr lang="en-ZA" sz="1800" kern="1200" dirty="0"/>
        </a:p>
      </dsp:txBody>
      <dsp:txXfrm>
        <a:off x="2364987" y="61626"/>
        <a:ext cx="1980805" cy="3578905"/>
      </dsp:txXfrm>
    </dsp:sp>
    <dsp:sp modelId="{00D786E0-390A-4E84-9A59-8AEECC3F67CB}">
      <dsp:nvSpPr>
        <dsp:cNvPr id="0" name=""/>
        <dsp:cNvSpPr/>
      </dsp:nvSpPr>
      <dsp:spPr>
        <a:xfrm>
          <a:off x="4568653" y="48"/>
          <a:ext cx="2104057" cy="370215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b="1" kern="1200" dirty="0"/>
            <a:t>3.</a:t>
          </a:r>
        </a:p>
        <a:p>
          <a:pPr marL="0" lvl="0" indent="0" algn="ctr" defTabSz="889000">
            <a:lnSpc>
              <a:spcPct val="90000"/>
            </a:lnSpc>
            <a:spcBef>
              <a:spcPct val="0"/>
            </a:spcBef>
            <a:spcAft>
              <a:spcPct val="35000"/>
            </a:spcAft>
            <a:buNone/>
          </a:pPr>
          <a:r>
            <a:rPr lang="en-ZA" sz="2000" b="1" kern="1200" dirty="0"/>
            <a:t> Local Economic Development</a:t>
          </a:r>
        </a:p>
        <a:p>
          <a:pPr marL="0" lvl="0" indent="0" algn="ctr" defTabSz="889000">
            <a:lnSpc>
              <a:spcPct val="90000"/>
            </a:lnSpc>
            <a:spcBef>
              <a:spcPct val="0"/>
            </a:spcBef>
            <a:spcAft>
              <a:spcPct val="35000"/>
            </a:spcAft>
            <a:buNone/>
          </a:pPr>
          <a:endParaRPr lang="en-ZA" sz="1800" kern="1200" dirty="0"/>
        </a:p>
        <a:p>
          <a:pPr marL="0" lvl="0" indent="0" algn="l" defTabSz="889000">
            <a:lnSpc>
              <a:spcPct val="90000"/>
            </a:lnSpc>
            <a:spcBef>
              <a:spcPct val="0"/>
            </a:spcBef>
            <a:spcAft>
              <a:spcPct val="35000"/>
            </a:spcAft>
            <a:buNone/>
          </a:pPr>
          <a:r>
            <a:rPr lang="en-ZA" sz="1800" kern="1200" dirty="0"/>
            <a:t>- Relationship between LED and the Creative Economy</a:t>
          </a:r>
        </a:p>
        <a:p>
          <a:pPr marL="0" lvl="0" indent="0" algn="l" defTabSz="889000">
            <a:lnSpc>
              <a:spcPct val="90000"/>
            </a:lnSpc>
            <a:spcBef>
              <a:spcPct val="0"/>
            </a:spcBef>
            <a:spcAft>
              <a:spcPct val="35000"/>
            </a:spcAft>
            <a:buNone/>
          </a:pPr>
          <a:endParaRPr lang="en-ZA" sz="1800" kern="1200" dirty="0"/>
        </a:p>
        <a:p>
          <a:pPr marL="0" lvl="0" indent="0" algn="l" defTabSz="889000">
            <a:lnSpc>
              <a:spcPct val="90000"/>
            </a:lnSpc>
            <a:spcBef>
              <a:spcPct val="0"/>
            </a:spcBef>
            <a:spcAft>
              <a:spcPct val="35000"/>
            </a:spcAft>
            <a:buNone/>
          </a:pPr>
          <a:endParaRPr lang="en-ZA" sz="1800" kern="1200" dirty="0"/>
        </a:p>
        <a:p>
          <a:pPr marL="0" lvl="0" indent="0" algn="l" defTabSz="889000">
            <a:lnSpc>
              <a:spcPct val="90000"/>
            </a:lnSpc>
            <a:spcBef>
              <a:spcPct val="0"/>
            </a:spcBef>
            <a:spcAft>
              <a:spcPct val="35000"/>
            </a:spcAft>
            <a:buNone/>
          </a:pPr>
          <a:endParaRPr lang="en-ZA" sz="1800" kern="1200" dirty="0"/>
        </a:p>
      </dsp:txBody>
      <dsp:txXfrm>
        <a:off x="4630279" y="61674"/>
        <a:ext cx="1980805" cy="3578905"/>
      </dsp:txXfrm>
    </dsp:sp>
    <dsp:sp modelId="{5948EE57-B427-4FA7-9374-816364C59909}">
      <dsp:nvSpPr>
        <dsp:cNvPr id="0" name=""/>
        <dsp:cNvSpPr/>
      </dsp:nvSpPr>
      <dsp:spPr>
        <a:xfrm>
          <a:off x="6818458" y="0"/>
          <a:ext cx="2104057" cy="370215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en-ZA" sz="2000" b="1" kern="1200" dirty="0"/>
        </a:p>
        <a:p>
          <a:pPr marL="0" lvl="0" indent="0" algn="ctr" defTabSz="889000">
            <a:lnSpc>
              <a:spcPct val="90000"/>
            </a:lnSpc>
            <a:spcBef>
              <a:spcPct val="0"/>
            </a:spcBef>
            <a:spcAft>
              <a:spcPct val="35000"/>
            </a:spcAft>
            <a:buNone/>
          </a:pPr>
          <a:r>
            <a:rPr lang="en-ZA" sz="2000" b="1" kern="1200" dirty="0"/>
            <a:t>4. </a:t>
          </a:r>
        </a:p>
        <a:p>
          <a:pPr marL="0" lvl="0" indent="0" algn="ctr" defTabSz="889000">
            <a:lnSpc>
              <a:spcPct val="90000"/>
            </a:lnSpc>
            <a:spcBef>
              <a:spcPct val="0"/>
            </a:spcBef>
            <a:spcAft>
              <a:spcPct val="35000"/>
            </a:spcAft>
            <a:buNone/>
          </a:pPr>
          <a:r>
            <a:rPr lang="en-ZA" sz="2000" b="1" kern="1200" dirty="0"/>
            <a:t>Gauteng Province and the City of Johannesburg</a:t>
          </a:r>
          <a:endParaRPr lang="en-ZA" sz="1800" kern="1200" dirty="0"/>
        </a:p>
        <a:p>
          <a:pPr marL="0" lvl="0" indent="0" algn="l" defTabSz="889000">
            <a:lnSpc>
              <a:spcPct val="90000"/>
            </a:lnSpc>
            <a:spcBef>
              <a:spcPct val="0"/>
            </a:spcBef>
            <a:spcAft>
              <a:spcPct val="35000"/>
            </a:spcAft>
            <a:buNone/>
          </a:pPr>
          <a:r>
            <a:rPr lang="en-ZA" sz="1800" kern="1200" dirty="0"/>
            <a:t>- Economic growth strategies</a:t>
          </a:r>
        </a:p>
        <a:p>
          <a:pPr marL="0" lvl="0" indent="0" algn="l" defTabSz="889000">
            <a:lnSpc>
              <a:spcPct val="90000"/>
            </a:lnSpc>
            <a:spcBef>
              <a:spcPct val="0"/>
            </a:spcBef>
            <a:spcAft>
              <a:spcPct val="35000"/>
            </a:spcAft>
            <a:buNone/>
          </a:pPr>
          <a:r>
            <a:rPr lang="en-ZA" sz="1800" kern="1200" dirty="0"/>
            <a:t>- Challenges and opportunities</a:t>
          </a:r>
        </a:p>
        <a:p>
          <a:pPr marL="0" lvl="0" indent="0" algn="l" defTabSz="889000">
            <a:lnSpc>
              <a:spcPct val="90000"/>
            </a:lnSpc>
            <a:spcBef>
              <a:spcPct val="0"/>
            </a:spcBef>
            <a:spcAft>
              <a:spcPct val="35000"/>
            </a:spcAft>
            <a:buNone/>
          </a:pPr>
          <a:r>
            <a:rPr lang="en-ZA" sz="1800" kern="1200" dirty="0"/>
            <a:t>- The Creative Economy within this context</a:t>
          </a:r>
        </a:p>
        <a:p>
          <a:pPr marL="0" lvl="0" indent="0" algn="l" defTabSz="889000">
            <a:lnSpc>
              <a:spcPct val="90000"/>
            </a:lnSpc>
            <a:spcBef>
              <a:spcPct val="0"/>
            </a:spcBef>
            <a:spcAft>
              <a:spcPct val="35000"/>
            </a:spcAft>
            <a:buNone/>
          </a:pPr>
          <a:endParaRPr lang="en-ZA" sz="1800" kern="1200" dirty="0"/>
        </a:p>
      </dsp:txBody>
      <dsp:txXfrm>
        <a:off x="6880084" y="61626"/>
        <a:ext cx="1980805" cy="35789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06FBC1-1115-44C9-9E78-7AC5EA31B703}">
      <dsp:nvSpPr>
        <dsp:cNvPr id="0" name=""/>
        <dsp:cNvSpPr/>
      </dsp:nvSpPr>
      <dsp:spPr>
        <a:xfrm>
          <a:off x="0" y="339980"/>
          <a:ext cx="11452225" cy="28255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8820" tIns="479044" rIns="888820" bIns="128016" numCol="1" spcCol="1270" anchor="t" anchorCtr="0">
          <a:noAutofit/>
        </a:bodyPr>
        <a:lstStyle/>
        <a:p>
          <a:pPr marL="171450" lvl="1" indent="-171450" algn="l" defTabSz="800100">
            <a:lnSpc>
              <a:spcPct val="90000"/>
            </a:lnSpc>
            <a:spcBef>
              <a:spcPct val="0"/>
            </a:spcBef>
            <a:spcAft>
              <a:spcPct val="15000"/>
            </a:spcAft>
            <a:buChar char="•"/>
          </a:pPr>
          <a:r>
            <a:rPr lang="en-ZA" sz="1800" kern="1200" spc="-30" dirty="0">
              <a:latin typeface="Arial"/>
              <a:ea typeface="+mj-ea"/>
              <a:cs typeface="+mj-cs"/>
            </a:rPr>
            <a:t>The Creative Economy has been recognised globally by governments for its social and economic potential, especially in relation to achieving the SDG goals 2030. </a:t>
          </a:r>
          <a:r>
            <a:rPr kumimoji="0" lang="en-ZA" sz="1800" i="0" u="none" strike="noStrike" kern="1200" cap="none" spc="-30" normalizeH="0" baseline="0" noProof="0" dirty="0">
              <a:effectLst/>
              <a:uLnTx/>
              <a:uFillTx/>
              <a:latin typeface="Arial"/>
              <a:ea typeface="+mj-ea"/>
              <a:cs typeface="+mj-cs"/>
            </a:rPr>
            <a:t>This can be seen in South Africa too, however</a:t>
          </a:r>
          <a:r>
            <a:rPr kumimoji="0" lang="en-ZA" sz="1800" b="1" i="0" u="none" strike="noStrike" kern="1200" cap="none" spc="-30" normalizeH="0" baseline="0" noProof="0" dirty="0">
              <a:effectLst/>
              <a:uLnTx/>
              <a:uFillTx/>
              <a:latin typeface="Arial"/>
              <a:ea typeface="+mj-ea"/>
              <a:cs typeface="+mj-cs"/>
            </a:rPr>
            <a:t>, there appears to be a disconnect between acknowledging its potential and practical implementation to realise that potential</a:t>
          </a:r>
          <a:r>
            <a:rPr kumimoji="0" lang="en-ZA" sz="1800" i="0" u="none" strike="noStrike" kern="1200" cap="none" spc="-30" normalizeH="0" baseline="0" noProof="0" dirty="0">
              <a:effectLst/>
              <a:uLnTx/>
              <a:uFillTx/>
              <a:latin typeface="Arial"/>
              <a:ea typeface="+mj-ea"/>
              <a:cs typeface="+mj-cs"/>
            </a:rPr>
            <a:t>.</a:t>
          </a:r>
          <a:endParaRPr lang="en-ZA" sz="1800" kern="1200" dirty="0"/>
        </a:p>
        <a:p>
          <a:pPr marL="171450" lvl="1" indent="-171450" algn="l" defTabSz="800100">
            <a:lnSpc>
              <a:spcPct val="90000"/>
            </a:lnSpc>
            <a:spcBef>
              <a:spcPct val="0"/>
            </a:spcBef>
            <a:spcAft>
              <a:spcPct val="15000"/>
            </a:spcAft>
            <a:buChar char="•"/>
          </a:pPr>
          <a:r>
            <a:rPr kumimoji="0" lang="en-ZA" sz="1800" i="0" u="none" strike="noStrike" kern="1200" cap="none" spc="-30" normalizeH="0" baseline="0" noProof="0" dirty="0">
              <a:effectLst/>
              <a:uLnTx/>
              <a:uFillTx/>
              <a:latin typeface="Arial"/>
              <a:ea typeface="+mj-ea"/>
              <a:cs typeface="+mj-cs"/>
            </a:rPr>
            <a:t>The complexity of the creative economy and the many stakeholders is often </a:t>
          </a:r>
          <a:r>
            <a:rPr kumimoji="0" lang="en-ZA" sz="1800" b="1" i="0" u="none" strike="noStrike" kern="1200" cap="none" spc="-30" normalizeH="0" baseline="0" noProof="0" dirty="0">
              <a:effectLst/>
              <a:uLnTx/>
              <a:uFillTx/>
              <a:latin typeface="Arial"/>
              <a:ea typeface="+mj-ea"/>
              <a:cs typeface="+mj-cs"/>
            </a:rPr>
            <a:t>misunderstood, overlooked and simplified with silo thinking</a:t>
          </a:r>
          <a:r>
            <a:rPr kumimoji="0" lang="en-ZA" sz="1800" i="0" u="none" strike="noStrike" kern="1200" cap="none" spc="-30" normalizeH="0" baseline="0" noProof="0" dirty="0">
              <a:effectLst/>
              <a:uLnTx/>
              <a:uFillTx/>
              <a:latin typeface="Arial"/>
              <a:ea typeface="+mj-ea"/>
              <a:cs typeface="+mj-cs"/>
            </a:rPr>
            <a:t> across the private and government departments and sectors.</a:t>
          </a:r>
        </a:p>
        <a:p>
          <a:pPr marL="171450" lvl="1" indent="-171450" algn="l" defTabSz="800100">
            <a:lnSpc>
              <a:spcPct val="90000"/>
            </a:lnSpc>
            <a:spcBef>
              <a:spcPct val="0"/>
            </a:spcBef>
            <a:spcAft>
              <a:spcPct val="15000"/>
            </a:spcAft>
            <a:buChar char="•"/>
          </a:pPr>
          <a:r>
            <a:rPr lang="en-ZA" sz="1800" kern="1200" spc="-30" dirty="0">
              <a:latin typeface="Arial"/>
              <a:ea typeface="+mj-ea"/>
              <a:cs typeface="+mj-cs"/>
            </a:rPr>
            <a:t>There is a need for more research, data and synergies to be created in order for the actual value of the creative economy to be realised.</a:t>
          </a:r>
          <a:endParaRPr kumimoji="0" lang="en-ZA" sz="1800" i="0" u="none" strike="noStrike" kern="1200" cap="none" spc="-30" normalizeH="0" baseline="0" noProof="0" dirty="0">
            <a:effectLst/>
            <a:uLnTx/>
            <a:uFillTx/>
            <a:latin typeface="Arial"/>
            <a:ea typeface="+mj-ea"/>
            <a:cs typeface="+mj-cs"/>
          </a:endParaRPr>
        </a:p>
      </dsp:txBody>
      <dsp:txXfrm>
        <a:off x="0" y="339980"/>
        <a:ext cx="11452225" cy="2825550"/>
      </dsp:txXfrm>
    </dsp:sp>
    <dsp:sp modelId="{E8DCB8F3-61BC-4D49-B9B9-310E16D15D2A}">
      <dsp:nvSpPr>
        <dsp:cNvPr id="0" name=""/>
        <dsp:cNvSpPr/>
      </dsp:nvSpPr>
      <dsp:spPr>
        <a:xfrm>
          <a:off x="572611" y="500"/>
          <a:ext cx="8016557"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3007" tIns="0" rIns="303007" bIns="0" numCol="1" spcCol="1270" anchor="ctr" anchorCtr="0">
          <a:noAutofit/>
        </a:bodyPr>
        <a:lstStyle/>
        <a:p>
          <a:pPr marL="0" lvl="0" indent="0" algn="l" defTabSz="1066800">
            <a:lnSpc>
              <a:spcPct val="90000"/>
            </a:lnSpc>
            <a:spcBef>
              <a:spcPct val="0"/>
            </a:spcBef>
            <a:spcAft>
              <a:spcPct val="35000"/>
            </a:spcAft>
            <a:buNone/>
          </a:pPr>
          <a:r>
            <a:rPr kumimoji="0" lang="en-ZA" sz="2400" i="0" u="sng" strike="noStrike" kern="1200" cap="none" spc="-30" normalizeH="0" baseline="0" noProof="0" dirty="0">
              <a:effectLst/>
              <a:uLnTx/>
              <a:uFillTx/>
              <a:latin typeface="Arial"/>
              <a:ea typeface="+mj-ea"/>
              <a:cs typeface="+mj-cs"/>
            </a:rPr>
            <a:t>Research Problem of the Study</a:t>
          </a:r>
          <a:r>
            <a:rPr kumimoji="0" lang="en-ZA" sz="1700" i="0" u="sng" strike="noStrike" kern="1200" cap="none" spc="-30" normalizeH="0" baseline="0" noProof="0" dirty="0">
              <a:effectLst/>
              <a:uLnTx/>
              <a:uFillTx/>
              <a:latin typeface="Arial"/>
              <a:ea typeface="+mj-ea"/>
              <a:cs typeface="+mj-cs"/>
            </a:rPr>
            <a:t>:</a:t>
          </a:r>
          <a:endParaRPr lang="en-ZA" sz="1700" kern="1200" dirty="0"/>
        </a:p>
      </dsp:txBody>
      <dsp:txXfrm>
        <a:off x="605755" y="33644"/>
        <a:ext cx="7950269" cy="612672"/>
      </dsp:txXfrm>
    </dsp:sp>
    <dsp:sp modelId="{9545939B-4019-4634-9441-7D56D33A368C}">
      <dsp:nvSpPr>
        <dsp:cNvPr id="0" name=""/>
        <dsp:cNvSpPr/>
      </dsp:nvSpPr>
      <dsp:spPr>
        <a:xfrm>
          <a:off x="0" y="3629211"/>
          <a:ext cx="11452225" cy="1086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8820" tIns="479044" rIns="888820" bIns="128016" numCol="1" spcCol="1270" anchor="t" anchorCtr="0">
          <a:noAutofit/>
        </a:bodyPr>
        <a:lstStyle/>
        <a:p>
          <a:pPr marL="171450" lvl="1" indent="-171450" algn="l" defTabSz="800100">
            <a:lnSpc>
              <a:spcPct val="90000"/>
            </a:lnSpc>
            <a:spcBef>
              <a:spcPct val="0"/>
            </a:spcBef>
            <a:spcAft>
              <a:spcPct val="15000"/>
            </a:spcAft>
            <a:buChar char="•"/>
          </a:pPr>
          <a:r>
            <a:rPr kumimoji="0" lang="en-US" sz="1800" i="0" u="none" strike="noStrike" kern="1200" cap="none" spc="-30" normalizeH="0" baseline="0" noProof="0" dirty="0">
              <a:effectLst/>
              <a:uLnTx/>
              <a:uFillTx/>
              <a:latin typeface="Arial" panose="020B0604020202020204" pitchFamily="34" charset="0"/>
              <a:ea typeface="Times New Roman" panose="02020603050405020304" pitchFamily="18" charset="0"/>
              <a:cs typeface="+mj-cs"/>
            </a:rPr>
            <a:t>To explore the growth of the creative economy of Johannesburg through </a:t>
          </a:r>
          <a:r>
            <a:rPr lang="en-US" sz="1800" kern="1200" spc="-30" dirty="0">
              <a:latin typeface="Arial" panose="020B0604020202020204" pitchFamily="34" charset="0"/>
              <a:ea typeface="Times New Roman" panose="02020603050405020304" pitchFamily="18" charset="0"/>
              <a:cs typeface="+mj-cs"/>
            </a:rPr>
            <a:t>a</a:t>
          </a:r>
          <a:r>
            <a:rPr kumimoji="0" lang="en-US" sz="1800" i="0" u="none" strike="noStrike" kern="1200" cap="none" spc="-30" normalizeH="0" baseline="0" noProof="0" dirty="0">
              <a:effectLst/>
              <a:uLnTx/>
              <a:uFillTx/>
              <a:latin typeface="Arial" panose="020B0604020202020204" pitchFamily="34" charset="0"/>
              <a:ea typeface="Times New Roman" panose="02020603050405020304" pitchFamily="18" charset="0"/>
              <a:cs typeface="+mj-cs"/>
            </a:rPr>
            <a:t> systems thinking approach</a:t>
          </a:r>
          <a:endParaRPr lang="en-ZA" sz="1800" kern="1200" dirty="0"/>
        </a:p>
      </dsp:txBody>
      <dsp:txXfrm>
        <a:off x="0" y="3629211"/>
        <a:ext cx="11452225" cy="1086750"/>
      </dsp:txXfrm>
    </dsp:sp>
    <dsp:sp modelId="{AB26D673-9B08-4134-AEF8-A1A3F464A136}">
      <dsp:nvSpPr>
        <dsp:cNvPr id="0" name=""/>
        <dsp:cNvSpPr/>
      </dsp:nvSpPr>
      <dsp:spPr>
        <a:xfrm>
          <a:off x="572611" y="3289731"/>
          <a:ext cx="8016557"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3007" tIns="0" rIns="303007" bIns="0" numCol="1" spcCol="1270" anchor="ctr" anchorCtr="0">
          <a:noAutofit/>
        </a:bodyPr>
        <a:lstStyle/>
        <a:p>
          <a:pPr marL="0" lvl="0" indent="0" algn="l" defTabSz="1066800">
            <a:lnSpc>
              <a:spcPct val="90000"/>
            </a:lnSpc>
            <a:spcBef>
              <a:spcPct val="0"/>
            </a:spcBef>
            <a:spcAft>
              <a:spcPct val="35000"/>
            </a:spcAft>
            <a:buNone/>
          </a:pPr>
          <a:r>
            <a:rPr kumimoji="0" lang="en-ZA" sz="2400" i="0" u="sng" strike="noStrike" kern="1200" cap="none" spc="-30" normalizeH="0" baseline="0" noProof="0" dirty="0">
              <a:effectLst/>
              <a:uLnTx/>
              <a:uFillTx/>
              <a:latin typeface="Arial"/>
              <a:ea typeface="+mj-ea"/>
              <a:cs typeface="+mj-cs"/>
            </a:rPr>
            <a:t>The Purpose of this Study:</a:t>
          </a:r>
          <a:endParaRPr lang="en-ZA" sz="2400" kern="1200" dirty="0"/>
        </a:p>
      </dsp:txBody>
      <dsp:txXfrm>
        <a:off x="605755" y="3322875"/>
        <a:ext cx="7950269" cy="6126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B4956-0001-48CA-959E-13178DA75DCE}">
      <dsp:nvSpPr>
        <dsp:cNvPr id="0" name=""/>
        <dsp:cNvSpPr/>
      </dsp:nvSpPr>
      <dsp:spPr>
        <a:xfrm>
          <a:off x="1149311" y="0"/>
          <a:ext cx="1040384" cy="104038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920CE6-80FA-4366-9D69-9083CE9A137F}">
      <dsp:nvSpPr>
        <dsp:cNvPr id="0" name=""/>
        <dsp:cNvSpPr/>
      </dsp:nvSpPr>
      <dsp:spPr>
        <a:xfrm>
          <a:off x="1253349" y="104038"/>
          <a:ext cx="832307" cy="832307"/>
        </a:xfrm>
        <a:prstGeom prst="chord">
          <a:avLst>
            <a:gd name="adj1" fmla="val 0"/>
            <a:gd name="adj2" fmla="val 108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6A3141-96A2-4835-8C3E-6B81F6DD6585}">
      <dsp:nvSpPr>
        <dsp:cNvPr id="0" name=""/>
        <dsp:cNvSpPr/>
      </dsp:nvSpPr>
      <dsp:spPr>
        <a:xfrm>
          <a:off x="2406442" y="1040384"/>
          <a:ext cx="3077802" cy="4378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t"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en-ZA" sz="1600" kern="1200" dirty="0"/>
            <a:t>- 2 x case studies:</a:t>
          </a:r>
        </a:p>
        <a:p>
          <a:pPr marL="0" lvl="0" indent="0" algn="l" defTabSz="711200">
            <a:lnSpc>
              <a:spcPct val="90000"/>
            </a:lnSpc>
            <a:spcBef>
              <a:spcPct val="0"/>
            </a:spcBef>
            <a:spcAft>
              <a:spcPct val="35000"/>
            </a:spcAft>
            <a:buFont typeface="Wingdings" panose="05000000000000000000" pitchFamily="2" charset="2"/>
            <a:buNone/>
          </a:pPr>
          <a:r>
            <a:rPr lang="en-ZA" sz="1600" kern="1200" dirty="0"/>
            <a:t>a) Systems thinking in action — Contra Fair Johannesburg</a:t>
          </a:r>
        </a:p>
        <a:p>
          <a:pPr marL="0" lvl="0" indent="0" algn="l" defTabSz="711200">
            <a:lnSpc>
              <a:spcPct val="90000"/>
            </a:lnSpc>
            <a:spcBef>
              <a:spcPct val="0"/>
            </a:spcBef>
            <a:spcAft>
              <a:spcPct val="35000"/>
            </a:spcAft>
            <a:buFont typeface="Wingdings" panose="05000000000000000000" pitchFamily="2" charset="2"/>
            <a:buNone/>
          </a:pPr>
          <a:r>
            <a:rPr lang="en-ZA" sz="1600" kern="1200" dirty="0"/>
            <a:t>b) Building creative entrepreneurs - The role of art and design tertiary education</a:t>
          </a:r>
        </a:p>
        <a:p>
          <a:pPr marL="0" lvl="0" indent="0" algn="l" defTabSz="711200">
            <a:lnSpc>
              <a:spcPct val="90000"/>
            </a:lnSpc>
            <a:spcBef>
              <a:spcPct val="0"/>
            </a:spcBef>
            <a:spcAft>
              <a:spcPct val="35000"/>
            </a:spcAft>
            <a:buNone/>
          </a:pPr>
          <a:r>
            <a:rPr lang="en-ZA" sz="1600" kern="1200" dirty="0"/>
            <a:t>- Semi-structured interviews x 10</a:t>
          </a:r>
        </a:p>
        <a:p>
          <a:pPr marL="0" lvl="0" indent="0" algn="l" defTabSz="711200">
            <a:lnSpc>
              <a:spcPct val="90000"/>
            </a:lnSpc>
            <a:spcBef>
              <a:spcPct val="0"/>
            </a:spcBef>
            <a:spcAft>
              <a:spcPct val="35000"/>
            </a:spcAft>
            <a:buNone/>
          </a:pPr>
          <a:r>
            <a:rPr lang="en-ZA" sz="1600" kern="1200" dirty="0"/>
            <a:t>- Consent form for every interviewee</a:t>
          </a:r>
        </a:p>
        <a:p>
          <a:pPr marL="0" lvl="0" indent="0" algn="l" defTabSz="711200">
            <a:lnSpc>
              <a:spcPct val="90000"/>
            </a:lnSpc>
            <a:spcBef>
              <a:spcPct val="0"/>
            </a:spcBef>
            <a:spcAft>
              <a:spcPct val="35000"/>
            </a:spcAft>
            <a:buNone/>
          </a:pPr>
          <a:r>
            <a:rPr lang="en-ZA" sz="1600" kern="1200" dirty="0"/>
            <a:t>- Interviews remain anonymous</a:t>
          </a:r>
        </a:p>
        <a:p>
          <a:pPr marL="0" lvl="0" indent="0" algn="l" defTabSz="711200">
            <a:lnSpc>
              <a:spcPct val="90000"/>
            </a:lnSpc>
            <a:spcBef>
              <a:spcPct val="0"/>
            </a:spcBef>
            <a:spcAft>
              <a:spcPct val="35000"/>
            </a:spcAft>
            <a:buNone/>
          </a:pPr>
          <a:r>
            <a:rPr lang="en-ZA" sz="1600" kern="1200" dirty="0"/>
            <a:t>- Thematic coding and interview comparison for analysis </a:t>
          </a:r>
        </a:p>
        <a:p>
          <a:pPr marL="0" lvl="0" indent="0" algn="l" defTabSz="711200">
            <a:lnSpc>
              <a:spcPct val="90000"/>
            </a:lnSpc>
            <a:spcBef>
              <a:spcPct val="0"/>
            </a:spcBef>
            <a:spcAft>
              <a:spcPct val="35000"/>
            </a:spcAft>
            <a:buNone/>
          </a:pPr>
          <a:endParaRPr lang="en-ZA" sz="1600" kern="1200" dirty="0"/>
        </a:p>
        <a:p>
          <a:pPr marL="0" lvl="0" indent="0" algn="l" defTabSz="711200">
            <a:lnSpc>
              <a:spcPct val="90000"/>
            </a:lnSpc>
            <a:spcBef>
              <a:spcPct val="0"/>
            </a:spcBef>
            <a:spcAft>
              <a:spcPct val="35000"/>
            </a:spcAft>
            <a:buNone/>
          </a:pPr>
          <a:endParaRPr lang="en-ZA" sz="1600" kern="1200"/>
        </a:p>
      </dsp:txBody>
      <dsp:txXfrm>
        <a:off x="2406442" y="1040384"/>
        <a:ext cx="3077802" cy="4378282"/>
      </dsp:txXfrm>
    </dsp:sp>
    <dsp:sp modelId="{0D848B87-B6DE-4AF0-9861-15F3D430D465}">
      <dsp:nvSpPr>
        <dsp:cNvPr id="0" name=""/>
        <dsp:cNvSpPr/>
      </dsp:nvSpPr>
      <dsp:spPr>
        <a:xfrm>
          <a:off x="2406442" y="201413"/>
          <a:ext cx="3077802" cy="637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l" defTabSz="1244600">
            <a:lnSpc>
              <a:spcPct val="90000"/>
            </a:lnSpc>
            <a:spcBef>
              <a:spcPct val="0"/>
            </a:spcBef>
            <a:spcAft>
              <a:spcPct val="35000"/>
            </a:spcAft>
            <a:buNone/>
          </a:pPr>
          <a:r>
            <a:rPr lang="en-ZA" sz="2800" b="1" kern="1200" dirty="0">
              <a:solidFill>
                <a:schemeClr val="accent2"/>
              </a:solidFill>
            </a:rPr>
            <a:t>Qualitative</a:t>
          </a:r>
        </a:p>
      </dsp:txBody>
      <dsp:txXfrm>
        <a:off x="2406442" y="201413"/>
        <a:ext cx="3077802" cy="637557"/>
      </dsp:txXfrm>
    </dsp:sp>
    <dsp:sp modelId="{C738216E-76D6-4282-8E0B-910AE130A72C}">
      <dsp:nvSpPr>
        <dsp:cNvPr id="0" name=""/>
        <dsp:cNvSpPr/>
      </dsp:nvSpPr>
      <dsp:spPr>
        <a:xfrm>
          <a:off x="5700991" y="0"/>
          <a:ext cx="1040384" cy="104038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A42DAA-F417-45AE-965F-FEB53932DAD0}">
      <dsp:nvSpPr>
        <dsp:cNvPr id="0" name=""/>
        <dsp:cNvSpPr/>
      </dsp:nvSpPr>
      <dsp:spPr>
        <a:xfrm>
          <a:off x="5805030" y="104038"/>
          <a:ext cx="832307" cy="832307"/>
        </a:xfrm>
        <a:prstGeom prst="chord">
          <a:avLst>
            <a:gd name="adj1" fmla="val 16200000"/>
            <a:gd name="adj2" fmla="val 162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37B48D-291B-4E47-9D0E-63C1B7C31735}">
      <dsp:nvSpPr>
        <dsp:cNvPr id="0" name=""/>
        <dsp:cNvSpPr/>
      </dsp:nvSpPr>
      <dsp:spPr>
        <a:xfrm>
          <a:off x="6958122" y="1040384"/>
          <a:ext cx="3077802" cy="4378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t" anchorCtr="0">
          <a:noAutofit/>
        </a:bodyPr>
        <a:lstStyle/>
        <a:p>
          <a:pPr marL="0" lvl="0" indent="0" algn="l" defTabSz="711200">
            <a:lnSpc>
              <a:spcPct val="90000"/>
            </a:lnSpc>
            <a:spcBef>
              <a:spcPct val="0"/>
            </a:spcBef>
            <a:spcAft>
              <a:spcPct val="35000"/>
            </a:spcAft>
            <a:buNone/>
          </a:pPr>
          <a:r>
            <a:rPr lang="en-ZA" sz="1600" b="0" kern="1200" dirty="0"/>
            <a:t>- 132 participants</a:t>
          </a:r>
          <a:endParaRPr lang="en-ZA" sz="1600" kern="1200" dirty="0"/>
        </a:p>
        <a:p>
          <a:pPr marL="0" lvl="0" indent="0" algn="l" defTabSz="711200">
            <a:lnSpc>
              <a:spcPct val="90000"/>
            </a:lnSpc>
            <a:spcBef>
              <a:spcPct val="0"/>
            </a:spcBef>
            <a:spcAft>
              <a:spcPct val="35000"/>
            </a:spcAft>
            <a:buNone/>
          </a:pPr>
          <a:r>
            <a:rPr lang="en-ZA" sz="1600" b="0" kern="1200" dirty="0"/>
            <a:t>- Non-probability sampling: Creatives, over 18 professionals, anonymous, online</a:t>
          </a:r>
        </a:p>
        <a:p>
          <a:pPr marL="0" lvl="0" indent="0" algn="l" defTabSz="711200">
            <a:lnSpc>
              <a:spcPct val="90000"/>
            </a:lnSpc>
            <a:spcBef>
              <a:spcPct val="0"/>
            </a:spcBef>
            <a:spcAft>
              <a:spcPct val="35000"/>
            </a:spcAft>
            <a:buNone/>
          </a:pPr>
          <a:r>
            <a:rPr lang="en-ZA" sz="1600" b="0" kern="1200" dirty="0"/>
            <a:t>- Structured survey research instrument using:</a:t>
          </a:r>
        </a:p>
        <a:p>
          <a:pPr marL="0" lvl="0" indent="0" algn="l" defTabSz="711200">
            <a:lnSpc>
              <a:spcPct val="90000"/>
            </a:lnSpc>
            <a:spcBef>
              <a:spcPct val="0"/>
            </a:spcBef>
            <a:spcAft>
              <a:spcPct val="35000"/>
            </a:spcAft>
            <a:buNone/>
          </a:pPr>
          <a:r>
            <a:rPr lang="en-ZA" sz="1600" b="0" kern="1200" dirty="0"/>
            <a:t>a)  8 main factors from (</a:t>
          </a:r>
          <a:r>
            <a:rPr lang="en-ZA" sz="1600" kern="1200" dirty="0"/>
            <a:t>White, et al, 2014) ‘Performance measures and metrics for the creative economy’</a:t>
          </a:r>
        </a:p>
        <a:p>
          <a:pPr marL="0" lvl="0" indent="0" algn="l" defTabSz="711200">
            <a:lnSpc>
              <a:spcPct val="90000"/>
            </a:lnSpc>
            <a:spcBef>
              <a:spcPct val="0"/>
            </a:spcBef>
            <a:spcAft>
              <a:spcPct val="35000"/>
            </a:spcAft>
            <a:buNone/>
          </a:pPr>
          <a:r>
            <a:rPr lang="en-ZA" sz="1600" b="0" kern="1200" dirty="0"/>
            <a:t>b) </a:t>
          </a:r>
          <a:r>
            <a:rPr lang="en-ZA" sz="1600" kern="1200" dirty="0"/>
            <a:t>the 20-item Systems Thinking Scale (</a:t>
          </a:r>
          <a:r>
            <a:rPr lang="en-ZA" sz="1600" kern="1200" dirty="0" err="1"/>
            <a:t>Dolansky</a:t>
          </a:r>
          <a:r>
            <a:rPr lang="en-ZA" sz="1600" kern="1200" dirty="0"/>
            <a:t> et al., 2020)</a:t>
          </a:r>
        </a:p>
        <a:p>
          <a:pPr marL="0" lvl="0" indent="0" algn="l" defTabSz="711200">
            <a:lnSpc>
              <a:spcPct val="90000"/>
            </a:lnSpc>
            <a:spcBef>
              <a:spcPct val="0"/>
            </a:spcBef>
            <a:spcAft>
              <a:spcPct val="35000"/>
            </a:spcAft>
            <a:buNone/>
          </a:pPr>
          <a:r>
            <a:rPr lang="en-ZA" sz="1600" b="0" kern="1200" dirty="0"/>
            <a:t>c) Entrepreneurship Orientation (Miller, 1983)</a:t>
          </a:r>
        </a:p>
        <a:p>
          <a:pPr marL="0" lvl="0" indent="0" algn="l" defTabSz="711200">
            <a:lnSpc>
              <a:spcPct val="90000"/>
            </a:lnSpc>
            <a:spcBef>
              <a:spcPct val="0"/>
            </a:spcBef>
            <a:spcAft>
              <a:spcPct val="35000"/>
            </a:spcAft>
            <a:buNone/>
          </a:pPr>
          <a:endParaRPr lang="en-ZA" sz="1600" b="0" kern="1200" dirty="0"/>
        </a:p>
      </dsp:txBody>
      <dsp:txXfrm>
        <a:off x="6958122" y="1040384"/>
        <a:ext cx="3077802" cy="4378282"/>
      </dsp:txXfrm>
    </dsp:sp>
    <dsp:sp modelId="{4D1FB40E-7B85-4F9D-AC57-E207F947A131}">
      <dsp:nvSpPr>
        <dsp:cNvPr id="0" name=""/>
        <dsp:cNvSpPr/>
      </dsp:nvSpPr>
      <dsp:spPr>
        <a:xfrm>
          <a:off x="6958122" y="253364"/>
          <a:ext cx="3077802" cy="533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l" defTabSz="1244600">
            <a:lnSpc>
              <a:spcPct val="90000"/>
            </a:lnSpc>
            <a:spcBef>
              <a:spcPct val="0"/>
            </a:spcBef>
            <a:spcAft>
              <a:spcPct val="35000"/>
            </a:spcAft>
            <a:buNone/>
          </a:pPr>
          <a:r>
            <a:rPr lang="en-ZA" sz="2800" b="1" kern="1200" dirty="0">
              <a:solidFill>
                <a:schemeClr val="accent2"/>
              </a:solidFill>
            </a:rPr>
            <a:t>Quantitative</a:t>
          </a:r>
        </a:p>
      </dsp:txBody>
      <dsp:txXfrm>
        <a:off x="6958122" y="253364"/>
        <a:ext cx="3077802" cy="5336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A391BD-D185-4429-A309-A12B600FAD71}">
      <dsp:nvSpPr>
        <dsp:cNvPr id="0" name=""/>
        <dsp:cNvSpPr/>
      </dsp:nvSpPr>
      <dsp:spPr>
        <a:xfrm>
          <a:off x="6331" y="1136278"/>
          <a:ext cx="1759115" cy="175911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ZA" sz="1700" kern="1200" dirty="0"/>
            <a:t>Government Leadership </a:t>
          </a:r>
        </a:p>
      </dsp:txBody>
      <dsp:txXfrm>
        <a:off x="263947" y="1393894"/>
        <a:ext cx="1243883" cy="1243883"/>
      </dsp:txXfrm>
    </dsp:sp>
    <dsp:sp modelId="{24165752-70BA-456F-B0AE-88AC8C5ED754}">
      <dsp:nvSpPr>
        <dsp:cNvPr id="0" name=""/>
        <dsp:cNvSpPr/>
      </dsp:nvSpPr>
      <dsp:spPr>
        <a:xfrm>
          <a:off x="1908287" y="1505692"/>
          <a:ext cx="1020287" cy="1020287"/>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ZA" sz="1400" kern="1200"/>
        </a:p>
      </dsp:txBody>
      <dsp:txXfrm>
        <a:off x="2043526" y="1895850"/>
        <a:ext cx="749809" cy="239971"/>
      </dsp:txXfrm>
    </dsp:sp>
    <dsp:sp modelId="{45D9B7F5-8C35-462B-ABED-8E0202842717}">
      <dsp:nvSpPr>
        <dsp:cNvPr id="0" name=""/>
        <dsp:cNvSpPr/>
      </dsp:nvSpPr>
      <dsp:spPr>
        <a:xfrm>
          <a:off x="3071414" y="1136278"/>
          <a:ext cx="1759115" cy="175911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ZA" sz="1700" kern="1200" dirty="0"/>
            <a:t>Tertiary Institution Leadership</a:t>
          </a:r>
        </a:p>
      </dsp:txBody>
      <dsp:txXfrm>
        <a:off x="3329030" y="1393894"/>
        <a:ext cx="1243883" cy="1243883"/>
      </dsp:txXfrm>
    </dsp:sp>
    <dsp:sp modelId="{94601096-EFA2-4150-89B0-0785F05160D9}">
      <dsp:nvSpPr>
        <dsp:cNvPr id="0" name=""/>
        <dsp:cNvSpPr/>
      </dsp:nvSpPr>
      <dsp:spPr>
        <a:xfrm>
          <a:off x="4973370" y="1505692"/>
          <a:ext cx="1020287" cy="1020287"/>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ZA" sz="1400" kern="1200" dirty="0"/>
        </a:p>
      </dsp:txBody>
      <dsp:txXfrm>
        <a:off x="5108609" y="1895850"/>
        <a:ext cx="749809" cy="239971"/>
      </dsp:txXfrm>
    </dsp:sp>
    <dsp:sp modelId="{A08CF924-569D-4ABD-B7A4-96A3A9D32ACD}">
      <dsp:nvSpPr>
        <dsp:cNvPr id="0" name=""/>
        <dsp:cNvSpPr/>
      </dsp:nvSpPr>
      <dsp:spPr>
        <a:xfrm>
          <a:off x="6136497" y="1136278"/>
          <a:ext cx="1759115" cy="175911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ZA" sz="1700" kern="1200" dirty="0"/>
            <a:t>CCI Leadership</a:t>
          </a:r>
        </a:p>
      </dsp:txBody>
      <dsp:txXfrm>
        <a:off x="6394113" y="1393894"/>
        <a:ext cx="1243883" cy="1243883"/>
      </dsp:txXfrm>
    </dsp:sp>
    <dsp:sp modelId="{6D8D4588-047B-4573-8C66-F2445324DC96}">
      <dsp:nvSpPr>
        <dsp:cNvPr id="0" name=""/>
        <dsp:cNvSpPr/>
      </dsp:nvSpPr>
      <dsp:spPr>
        <a:xfrm>
          <a:off x="8038453" y="1505692"/>
          <a:ext cx="1020287" cy="1020287"/>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ZA" sz="1400" kern="1200"/>
        </a:p>
      </dsp:txBody>
      <dsp:txXfrm>
        <a:off x="8173692" y="1715871"/>
        <a:ext cx="749809" cy="599929"/>
      </dsp:txXfrm>
    </dsp:sp>
    <dsp:sp modelId="{08FE2561-3429-4AC6-BE9E-78BF867359E4}">
      <dsp:nvSpPr>
        <dsp:cNvPr id="0" name=""/>
        <dsp:cNvSpPr/>
      </dsp:nvSpPr>
      <dsp:spPr>
        <a:xfrm>
          <a:off x="9201580" y="1136278"/>
          <a:ext cx="1759115" cy="175911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ZA" sz="1700" kern="1200" dirty="0"/>
            <a:t>Successful Creative Economy</a:t>
          </a:r>
        </a:p>
      </dsp:txBody>
      <dsp:txXfrm>
        <a:off x="9459196" y="1393894"/>
        <a:ext cx="1243883" cy="12438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36CCA-C780-47E6-91A4-3E53F4B5AE8D}">
      <dsp:nvSpPr>
        <dsp:cNvPr id="0" name=""/>
        <dsp:cNvSpPr/>
      </dsp:nvSpPr>
      <dsp:spPr>
        <a:xfrm>
          <a:off x="14287" y="304268"/>
          <a:ext cx="883597" cy="8835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986ECD-FC92-417A-BCDF-3C7C08D4E57F}">
      <dsp:nvSpPr>
        <dsp:cNvPr id="0" name=""/>
        <dsp:cNvSpPr/>
      </dsp:nvSpPr>
      <dsp:spPr>
        <a:xfrm>
          <a:off x="14287" y="1350395"/>
          <a:ext cx="2524563" cy="378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defRPr b="1"/>
          </a:pPr>
          <a:r>
            <a:rPr lang="en-ZA" sz="2400" kern="1200" dirty="0">
              <a:latin typeface="Arial" panose="020B0604020202020204" pitchFamily="34" charset="0"/>
              <a:cs typeface="Arial" panose="020B0604020202020204" pitchFamily="34" charset="0"/>
            </a:rPr>
            <a:t>Government</a:t>
          </a:r>
          <a:endParaRPr lang="en-ZA" sz="2500" kern="1200" dirty="0">
            <a:latin typeface="Arial" panose="020B0604020202020204" pitchFamily="34" charset="0"/>
            <a:cs typeface="Arial" panose="020B0604020202020204" pitchFamily="34" charset="0"/>
          </a:endParaRPr>
        </a:p>
      </dsp:txBody>
      <dsp:txXfrm>
        <a:off x="14287" y="1350395"/>
        <a:ext cx="2524563" cy="378684"/>
      </dsp:txXfrm>
    </dsp:sp>
    <dsp:sp modelId="{016A7891-7B0E-41AD-87F1-C286572FC176}">
      <dsp:nvSpPr>
        <dsp:cNvPr id="0" name=""/>
        <dsp:cNvSpPr/>
      </dsp:nvSpPr>
      <dsp:spPr>
        <a:xfrm>
          <a:off x="14287" y="1804675"/>
          <a:ext cx="2524563" cy="2279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ZA" sz="1700" kern="1200" dirty="0">
              <a:latin typeface="Arial" panose="020B0604020202020204" pitchFamily="34" charset="0"/>
              <a:cs typeface="Arial" panose="020B0604020202020204" pitchFamily="34" charset="0"/>
            </a:rPr>
            <a:t>DSAC</a:t>
          </a:r>
        </a:p>
        <a:p>
          <a:pPr marL="0" lvl="0" indent="0" algn="l" defTabSz="755650">
            <a:lnSpc>
              <a:spcPct val="100000"/>
            </a:lnSpc>
            <a:spcBef>
              <a:spcPct val="0"/>
            </a:spcBef>
            <a:spcAft>
              <a:spcPct val="35000"/>
            </a:spcAft>
            <a:buNone/>
          </a:pPr>
          <a:r>
            <a:rPr lang="en-ZA" sz="1700" kern="1200" dirty="0">
              <a:latin typeface="Arial" panose="020B0604020202020204" pitchFamily="34" charset="0"/>
              <a:cs typeface="Arial" panose="020B0604020202020204" pitchFamily="34" charset="0"/>
            </a:rPr>
            <a:t>DTI</a:t>
          </a:r>
        </a:p>
        <a:p>
          <a:pPr marL="0" lvl="0" indent="0" algn="l" defTabSz="755650">
            <a:lnSpc>
              <a:spcPct val="100000"/>
            </a:lnSpc>
            <a:spcBef>
              <a:spcPct val="0"/>
            </a:spcBef>
            <a:spcAft>
              <a:spcPct val="35000"/>
            </a:spcAft>
            <a:buNone/>
          </a:pPr>
          <a:r>
            <a:rPr lang="en-ZA" sz="1700" kern="1200" dirty="0">
              <a:latin typeface="Arial" panose="020B0604020202020204" pitchFamily="34" charset="0"/>
              <a:cs typeface="Arial" panose="020B0604020202020204" pitchFamily="34" charset="0"/>
            </a:rPr>
            <a:t>Local Government</a:t>
          </a:r>
        </a:p>
        <a:p>
          <a:pPr marL="0" lvl="0" indent="0" algn="l" defTabSz="755650">
            <a:lnSpc>
              <a:spcPct val="100000"/>
            </a:lnSpc>
            <a:spcBef>
              <a:spcPct val="0"/>
            </a:spcBef>
            <a:spcAft>
              <a:spcPct val="35000"/>
            </a:spcAft>
            <a:buNone/>
          </a:pPr>
          <a:r>
            <a:rPr lang="en-ZA" sz="1700" kern="1200" dirty="0">
              <a:latin typeface="Arial" panose="020B0604020202020204" pitchFamily="34" charset="0"/>
              <a:cs typeface="Arial" panose="020B0604020202020204" pitchFamily="34" charset="0"/>
            </a:rPr>
            <a:t>Provincial Government</a:t>
          </a:r>
        </a:p>
        <a:p>
          <a:pPr marL="0" lvl="0" indent="0" algn="l" defTabSz="755650">
            <a:lnSpc>
              <a:spcPct val="100000"/>
            </a:lnSpc>
            <a:spcBef>
              <a:spcPct val="0"/>
            </a:spcBef>
            <a:spcAft>
              <a:spcPct val="35000"/>
            </a:spcAft>
            <a:buNone/>
          </a:pPr>
          <a:r>
            <a:rPr lang="en-ZA" sz="1700" kern="1200" dirty="0">
              <a:latin typeface="Arial" panose="020B0604020202020204" pitchFamily="34" charset="0"/>
              <a:cs typeface="Arial" panose="020B0604020202020204" pitchFamily="34" charset="0"/>
            </a:rPr>
            <a:t>National Government</a:t>
          </a:r>
        </a:p>
        <a:p>
          <a:pPr marL="0" lvl="0" indent="0" algn="l" defTabSz="755650">
            <a:lnSpc>
              <a:spcPct val="100000"/>
            </a:lnSpc>
            <a:spcBef>
              <a:spcPct val="0"/>
            </a:spcBef>
            <a:spcAft>
              <a:spcPct val="35000"/>
            </a:spcAft>
            <a:buNone/>
          </a:pPr>
          <a:r>
            <a:rPr lang="en-ZA" sz="1700" b="0" i="0" kern="1200" dirty="0"/>
            <a:t>DSBD</a:t>
          </a:r>
          <a:endParaRPr lang="en-ZA" sz="1700" kern="1200" dirty="0">
            <a:latin typeface="Arial" panose="020B0604020202020204" pitchFamily="34" charset="0"/>
            <a:cs typeface="Arial" panose="020B0604020202020204" pitchFamily="34" charset="0"/>
          </a:endParaRPr>
        </a:p>
        <a:p>
          <a:pPr marL="0" lvl="0" indent="0" algn="l" defTabSz="755650">
            <a:lnSpc>
              <a:spcPct val="100000"/>
            </a:lnSpc>
            <a:spcBef>
              <a:spcPct val="0"/>
            </a:spcBef>
            <a:spcAft>
              <a:spcPct val="35000"/>
            </a:spcAft>
            <a:buNone/>
          </a:pPr>
          <a:endParaRPr lang="en-ZA" sz="1700" kern="1200"/>
        </a:p>
      </dsp:txBody>
      <dsp:txXfrm>
        <a:off x="14287" y="1804675"/>
        <a:ext cx="2524563" cy="2279372"/>
      </dsp:txXfrm>
    </dsp:sp>
    <dsp:sp modelId="{CFFBBAD5-751C-45F2-83B1-83431AF71FD9}">
      <dsp:nvSpPr>
        <dsp:cNvPr id="0" name=""/>
        <dsp:cNvSpPr/>
      </dsp:nvSpPr>
      <dsp:spPr>
        <a:xfrm>
          <a:off x="2980649" y="304268"/>
          <a:ext cx="883597" cy="8835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3E3D17-ACB0-4599-860C-D4DAB90A2019}">
      <dsp:nvSpPr>
        <dsp:cNvPr id="0" name=""/>
        <dsp:cNvSpPr/>
      </dsp:nvSpPr>
      <dsp:spPr>
        <a:xfrm>
          <a:off x="2980649" y="1350395"/>
          <a:ext cx="2524563" cy="378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defRPr b="1"/>
          </a:pPr>
          <a:r>
            <a:rPr lang="en-ZA" sz="2400" kern="1200" dirty="0">
              <a:latin typeface="Arial" panose="020B0604020202020204" pitchFamily="34" charset="0"/>
              <a:cs typeface="Arial" panose="020B0604020202020204" pitchFamily="34" charset="0"/>
            </a:rPr>
            <a:t>Civil</a:t>
          </a:r>
          <a:r>
            <a:rPr lang="en-ZA" sz="2500" kern="1200" dirty="0">
              <a:latin typeface="Arial" panose="020B0604020202020204" pitchFamily="34" charset="0"/>
              <a:cs typeface="Arial" panose="020B0604020202020204" pitchFamily="34" charset="0"/>
            </a:rPr>
            <a:t> Society</a:t>
          </a:r>
        </a:p>
      </dsp:txBody>
      <dsp:txXfrm>
        <a:off x="2980649" y="1350395"/>
        <a:ext cx="2524563" cy="378684"/>
      </dsp:txXfrm>
    </dsp:sp>
    <dsp:sp modelId="{59116149-FAB0-4FF2-8B49-6676C1DB4D91}">
      <dsp:nvSpPr>
        <dsp:cNvPr id="0" name=""/>
        <dsp:cNvSpPr/>
      </dsp:nvSpPr>
      <dsp:spPr>
        <a:xfrm>
          <a:off x="2980649" y="1804675"/>
          <a:ext cx="2524563" cy="2279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ZA" sz="1700" kern="1200" dirty="0">
              <a:latin typeface="Arial" panose="020B0604020202020204" pitchFamily="34" charset="0"/>
              <a:cs typeface="Arial" panose="020B0604020202020204" pitchFamily="34" charset="0"/>
            </a:rPr>
            <a:t>Cultural and Creative entrepreneurs, practitioners, and organisations</a:t>
          </a:r>
        </a:p>
      </dsp:txBody>
      <dsp:txXfrm>
        <a:off x="2980649" y="1804675"/>
        <a:ext cx="2524563" cy="2279372"/>
      </dsp:txXfrm>
    </dsp:sp>
    <dsp:sp modelId="{61135F03-404E-4ED0-A9F7-7FE14A1E6DD2}">
      <dsp:nvSpPr>
        <dsp:cNvPr id="0" name=""/>
        <dsp:cNvSpPr/>
      </dsp:nvSpPr>
      <dsp:spPr>
        <a:xfrm>
          <a:off x="5947011" y="304268"/>
          <a:ext cx="883597" cy="88359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E90B59-7C31-4114-B2B7-34BE6E1DA2EE}">
      <dsp:nvSpPr>
        <dsp:cNvPr id="0" name=""/>
        <dsp:cNvSpPr/>
      </dsp:nvSpPr>
      <dsp:spPr>
        <a:xfrm>
          <a:off x="5947011" y="1350395"/>
          <a:ext cx="2524563" cy="378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defRPr b="1"/>
          </a:pPr>
          <a:r>
            <a:rPr lang="en-ZA" sz="2400" kern="1200" dirty="0">
              <a:latin typeface="Arial" panose="020B0604020202020204" pitchFamily="34" charset="0"/>
              <a:cs typeface="Arial" panose="020B0604020202020204" pitchFamily="34" charset="0"/>
            </a:rPr>
            <a:t>University</a:t>
          </a:r>
          <a:r>
            <a:rPr lang="en-ZA" sz="2500" kern="1200" dirty="0">
              <a:latin typeface="Arial" panose="020B0604020202020204" pitchFamily="34" charset="0"/>
              <a:cs typeface="Arial" panose="020B0604020202020204" pitchFamily="34" charset="0"/>
            </a:rPr>
            <a:t>  </a:t>
          </a:r>
        </a:p>
      </dsp:txBody>
      <dsp:txXfrm>
        <a:off x="5947011" y="1350395"/>
        <a:ext cx="2524563" cy="378684"/>
      </dsp:txXfrm>
    </dsp:sp>
    <dsp:sp modelId="{B7E50A08-25BB-456F-9525-3914DE263C7B}">
      <dsp:nvSpPr>
        <dsp:cNvPr id="0" name=""/>
        <dsp:cNvSpPr/>
      </dsp:nvSpPr>
      <dsp:spPr>
        <a:xfrm>
          <a:off x="5947011" y="1804675"/>
          <a:ext cx="2524563" cy="2279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ZA" sz="1700" kern="1200">
              <a:latin typeface="Arial" panose="020B0604020202020204" pitchFamily="34" charset="0"/>
              <a:cs typeface="Arial" panose="020B0604020202020204" pitchFamily="34" charset="0"/>
            </a:rPr>
            <a:t>Art and Design Departments</a:t>
          </a:r>
        </a:p>
        <a:p>
          <a:pPr marL="0" lvl="0" indent="0" algn="l" defTabSz="755650">
            <a:lnSpc>
              <a:spcPct val="100000"/>
            </a:lnSpc>
            <a:spcBef>
              <a:spcPct val="0"/>
            </a:spcBef>
            <a:spcAft>
              <a:spcPct val="35000"/>
            </a:spcAft>
            <a:buNone/>
          </a:pPr>
          <a:r>
            <a:rPr lang="en-ZA" sz="1700" kern="1200">
              <a:latin typeface="Arial" panose="020B0604020202020204" pitchFamily="34" charset="0"/>
              <a:cs typeface="Arial" panose="020B0604020202020204" pitchFamily="34" charset="0"/>
            </a:rPr>
            <a:t>Business Departments</a:t>
          </a:r>
        </a:p>
        <a:p>
          <a:pPr marL="0" lvl="0" indent="0" algn="l" defTabSz="755650">
            <a:lnSpc>
              <a:spcPct val="100000"/>
            </a:lnSpc>
            <a:spcBef>
              <a:spcPct val="0"/>
            </a:spcBef>
            <a:spcAft>
              <a:spcPct val="35000"/>
            </a:spcAft>
            <a:buNone/>
          </a:pPr>
          <a:r>
            <a:rPr lang="en-ZA" sz="1700" kern="1200" dirty="0">
              <a:latin typeface="Arial" panose="020B0604020202020204" pitchFamily="34" charset="0"/>
              <a:cs typeface="Arial" panose="020B0604020202020204" pitchFamily="34" charset="0"/>
            </a:rPr>
            <a:t>Research entities  </a:t>
          </a:r>
        </a:p>
      </dsp:txBody>
      <dsp:txXfrm>
        <a:off x="5947011" y="1804675"/>
        <a:ext cx="2524563" cy="2279372"/>
      </dsp:txXfrm>
    </dsp:sp>
    <dsp:sp modelId="{B8B8490E-42FB-4E77-9F3E-328B660C78AD}">
      <dsp:nvSpPr>
        <dsp:cNvPr id="0" name=""/>
        <dsp:cNvSpPr/>
      </dsp:nvSpPr>
      <dsp:spPr>
        <a:xfrm>
          <a:off x="8913373" y="304268"/>
          <a:ext cx="883597" cy="88359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399B8B-78CF-4DE3-B2D3-26D7B278027C}">
      <dsp:nvSpPr>
        <dsp:cNvPr id="0" name=""/>
        <dsp:cNvSpPr/>
      </dsp:nvSpPr>
      <dsp:spPr>
        <a:xfrm>
          <a:off x="8913373" y="1350395"/>
          <a:ext cx="2524563" cy="378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defRPr b="1"/>
          </a:pPr>
          <a:r>
            <a:rPr lang="en-ZA" sz="2400" kern="1200" dirty="0">
              <a:latin typeface="Arial" panose="020B0604020202020204" pitchFamily="34" charset="0"/>
              <a:cs typeface="Arial" panose="020B0604020202020204" pitchFamily="34" charset="0"/>
            </a:rPr>
            <a:t>Industry</a:t>
          </a:r>
          <a:endParaRPr lang="en-ZA" sz="2500" kern="1200" dirty="0">
            <a:latin typeface="Arial" panose="020B0604020202020204" pitchFamily="34" charset="0"/>
            <a:cs typeface="Arial" panose="020B0604020202020204" pitchFamily="34" charset="0"/>
          </a:endParaRPr>
        </a:p>
      </dsp:txBody>
      <dsp:txXfrm>
        <a:off x="8913373" y="1350395"/>
        <a:ext cx="2524563" cy="378684"/>
      </dsp:txXfrm>
    </dsp:sp>
    <dsp:sp modelId="{04A30957-286F-44AC-9BAF-D3E6B581B397}">
      <dsp:nvSpPr>
        <dsp:cNvPr id="0" name=""/>
        <dsp:cNvSpPr/>
      </dsp:nvSpPr>
      <dsp:spPr>
        <a:xfrm>
          <a:off x="8913373" y="1804675"/>
          <a:ext cx="2524563" cy="2279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ZA" sz="1700" kern="1200">
              <a:latin typeface="Arial" panose="020B0604020202020204" pitchFamily="34" charset="0"/>
              <a:cs typeface="Arial" panose="020B0604020202020204" pitchFamily="34" charset="0"/>
            </a:rPr>
            <a:t>Tech Industry</a:t>
          </a:r>
        </a:p>
        <a:p>
          <a:pPr marL="0" lvl="0" indent="0" algn="l" defTabSz="755650">
            <a:lnSpc>
              <a:spcPct val="100000"/>
            </a:lnSpc>
            <a:spcBef>
              <a:spcPct val="0"/>
            </a:spcBef>
            <a:spcAft>
              <a:spcPct val="35000"/>
            </a:spcAft>
            <a:buNone/>
          </a:pPr>
          <a:r>
            <a:rPr lang="en-ZA" sz="1700" kern="1200">
              <a:latin typeface="Arial" panose="020B0604020202020204" pitchFamily="34" charset="0"/>
              <a:cs typeface="Arial" panose="020B0604020202020204" pitchFamily="34" charset="0"/>
            </a:rPr>
            <a:t>Business and Economics</a:t>
          </a:r>
        </a:p>
        <a:p>
          <a:pPr marL="0" lvl="0" indent="0" algn="l" defTabSz="755650">
            <a:lnSpc>
              <a:spcPct val="100000"/>
            </a:lnSpc>
            <a:spcBef>
              <a:spcPct val="0"/>
            </a:spcBef>
            <a:spcAft>
              <a:spcPct val="35000"/>
            </a:spcAft>
            <a:buNone/>
          </a:pPr>
          <a:r>
            <a:rPr lang="en-ZA" sz="1700" kern="1200">
              <a:latin typeface="Arial" panose="020B0604020202020204" pitchFamily="34" charset="0"/>
              <a:cs typeface="Arial" panose="020B0604020202020204" pitchFamily="34" charset="0"/>
            </a:rPr>
            <a:t>All six domains</a:t>
          </a:r>
        </a:p>
      </dsp:txBody>
      <dsp:txXfrm>
        <a:off x="8913373" y="1804675"/>
        <a:ext cx="2524563" cy="22793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B445B-8AA0-436D-8A15-F54B6C0F890B}">
      <dsp:nvSpPr>
        <dsp:cNvPr id="0" name=""/>
        <dsp:cNvSpPr/>
      </dsp:nvSpPr>
      <dsp:spPr>
        <a:xfrm>
          <a:off x="2983" y="49529"/>
          <a:ext cx="3180829" cy="120329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ZA" sz="2500" kern="1200" dirty="0"/>
            <a:t>Academic</a:t>
          </a:r>
        </a:p>
      </dsp:txBody>
      <dsp:txXfrm>
        <a:off x="2983" y="49529"/>
        <a:ext cx="3180829" cy="1203290"/>
      </dsp:txXfrm>
    </dsp:sp>
    <dsp:sp modelId="{BEA8E4CF-25B0-4F06-B656-C6553894C66C}">
      <dsp:nvSpPr>
        <dsp:cNvPr id="0" name=""/>
        <dsp:cNvSpPr/>
      </dsp:nvSpPr>
      <dsp:spPr>
        <a:xfrm>
          <a:off x="2983" y="1252819"/>
          <a:ext cx="3180829" cy="328971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ZA" sz="2500" kern="1200" dirty="0"/>
            <a:t>Conferences: IBC, SACO</a:t>
          </a:r>
        </a:p>
        <a:p>
          <a:pPr marL="228600" lvl="1" indent="-228600" algn="l" defTabSz="1111250">
            <a:lnSpc>
              <a:spcPct val="90000"/>
            </a:lnSpc>
            <a:spcBef>
              <a:spcPct val="0"/>
            </a:spcBef>
            <a:spcAft>
              <a:spcPct val="15000"/>
            </a:spcAft>
            <a:buChar char="•"/>
          </a:pPr>
          <a:r>
            <a:rPr lang="en-ZA" sz="2500" kern="1200" dirty="0"/>
            <a:t>Academic Articles</a:t>
          </a:r>
        </a:p>
        <a:p>
          <a:pPr marL="228600" lvl="1" indent="-228600" algn="l" defTabSz="1111250">
            <a:lnSpc>
              <a:spcPct val="90000"/>
            </a:lnSpc>
            <a:spcBef>
              <a:spcPct val="0"/>
            </a:spcBef>
            <a:spcAft>
              <a:spcPct val="15000"/>
            </a:spcAft>
            <a:buChar char="•"/>
          </a:pPr>
          <a:r>
            <a:rPr lang="en-ZA" sz="2500" kern="1200" dirty="0"/>
            <a:t>Thesis</a:t>
          </a:r>
        </a:p>
      </dsp:txBody>
      <dsp:txXfrm>
        <a:off x="2983" y="1252819"/>
        <a:ext cx="3180829" cy="3289710"/>
      </dsp:txXfrm>
    </dsp:sp>
    <dsp:sp modelId="{07E10481-E52D-421B-9CD4-C0C901AB8F49}">
      <dsp:nvSpPr>
        <dsp:cNvPr id="0" name=""/>
        <dsp:cNvSpPr/>
      </dsp:nvSpPr>
      <dsp:spPr>
        <a:xfrm>
          <a:off x="3629128" y="49529"/>
          <a:ext cx="3180829" cy="120329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ZA" sz="2500" kern="1200" dirty="0"/>
            <a:t>Cultural and Creative Practitioners</a:t>
          </a:r>
        </a:p>
      </dsp:txBody>
      <dsp:txXfrm>
        <a:off x="3629128" y="49529"/>
        <a:ext cx="3180829" cy="1203290"/>
      </dsp:txXfrm>
    </dsp:sp>
    <dsp:sp modelId="{EFB9932F-69BE-45F9-8F5B-98CFA6D50650}">
      <dsp:nvSpPr>
        <dsp:cNvPr id="0" name=""/>
        <dsp:cNvSpPr/>
      </dsp:nvSpPr>
      <dsp:spPr>
        <a:xfrm>
          <a:off x="3629128" y="1252819"/>
          <a:ext cx="3180829" cy="328971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ZA" sz="2500" kern="1200" dirty="0"/>
            <a:t>Blogs on my website</a:t>
          </a:r>
        </a:p>
        <a:p>
          <a:pPr marL="228600" lvl="1" indent="-228600" algn="l" defTabSz="1111250">
            <a:lnSpc>
              <a:spcPct val="90000"/>
            </a:lnSpc>
            <a:spcBef>
              <a:spcPct val="0"/>
            </a:spcBef>
            <a:spcAft>
              <a:spcPct val="15000"/>
            </a:spcAft>
            <a:buChar char="•"/>
          </a:pPr>
          <a:r>
            <a:rPr lang="en-ZA" sz="2500" kern="1200" dirty="0"/>
            <a:t>LinkedIn posts</a:t>
          </a:r>
        </a:p>
        <a:p>
          <a:pPr marL="228600" lvl="1" indent="-228600" algn="l" defTabSz="1111250">
            <a:lnSpc>
              <a:spcPct val="90000"/>
            </a:lnSpc>
            <a:spcBef>
              <a:spcPct val="0"/>
            </a:spcBef>
            <a:spcAft>
              <a:spcPct val="15000"/>
            </a:spcAft>
            <a:buChar char="•"/>
          </a:pPr>
          <a:r>
            <a:rPr lang="en-ZA" sz="2500" kern="1200" dirty="0"/>
            <a:t>Facebook posts</a:t>
          </a:r>
        </a:p>
        <a:p>
          <a:pPr marL="228600" lvl="1" indent="-228600" algn="l" defTabSz="1111250">
            <a:lnSpc>
              <a:spcPct val="90000"/>
            </a:lnSpc>
            <a:spcBef>
              <a:spcPct val="0"/>
            </a:spcBef>
            <a:spcAft>
              <a:spcPct val="15000"/>
            </a:spcAft>
            <a:buChar char="•"/>
          </a:pPr>
          <a:r>
            <a:rPr lang="en-ZA" sz="2500" kern="1200" dirty="0"/>
            <a:t>Possible Workshops</a:t>
          </a:r>
        </a:p>
        <a:p>
          <a:pPr marL="228600" lvl="1" indent="-228600" algn="l" defTabSz="1111250">
            <a:lnSpc>
              <a:spcPct val="90000"/>
            </a:lnSpc>
            <a:spcBef>
              <a:spcPct val="0"/>
            </a:spcBef>
            <a:spcAft>
              <a:spcPct val="15000"/>
            </a:spcAft>
            <a:buChar char="•"/>
          </a:pPr>
          <a:endParaRPr lang="en-ZA" sz="2500" kern="1200" dirty="0"/>
        </a:p>
        <a:p>
          <a:pPr marL="228600" lvl="1" indent="-228600" algn="l" defTabSz="1111250">
            <a:lnSpc>
              <a:spcPct val="90000"/>
            </a:lnSpc>
            <a:spcBef>
              <a:spcPct val="0"/>
            </a:spcBef>
            <a:spcAft>
              <a:spcPct val="15000"/>
            </a:spcAft>
            <a:buChar char="•"/>
          </a:pPr>
          <a:endParaRPr lang="en-ZA" sz="2500" kern="1200" dirty="0"/>
        </a:p>
      </dsp:txBody>
      <dsp:txXfrm>
        <a:off x="3629128" y="1252819"/>
        <a:ext cx="3180829" cy="3289710"/>
      </dsp:txXfrm>
    </dsp:sp>
    <dsp:sp modelId="{7DABA0D9-1597-48E2-A9F7-54DB24492F70}">
      <dsp:nvSpPr>
        <dsp:cNvPr id="0" name=""/>
        <dsp:cNvSpPr/>
      </dsp:nvSpPr>
      <dsp:spPr>
        <a:xfrm>
          <a:off x="7255273" y="49529"/>
          <a:ext cx="3282742" cy="120329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ZA" sz="2500" kern="1200" dirty="0"/>
            <a:t>Government, Investors and Corporate</a:t>
          </a:r>
        </a:p>
      </dsp:txBody>
      <dsp:txXfrm>
        <a:off x="7255273" y="49529"/>
        <a:ext cx="3282742" cy="1203290"/>
      </dsp:txXfrm>
    </dsp:sp>
    <dsp:sp modelId="{69C1CF2D-07CC-4E53-B3AF-2E3204DA93C6}">
      <dsp:nvSpPr>
        <dsp:cNvPr id="0" name=""/>
        <dsp:cNvSpPr/>
      </dsp:nvSpPr>
      <dsp:spPr>
        <a:xfrm>
          <a:off x="7306230" y="1252819"/>
          <a:ext cx="3180829" cy="328971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ZA" sz="2500" kern="1200" dirty="0"/>
            <a:t>Online engagements with Political Parties such as Rise Mzansi</a:t>
          </a:r>
        </a:p>
        <a:p>
          <a:pPr marL="228600" lvl="1" indent="-228600" algn="l" defTabSz="1111250">
            <a:lnSpc>
              <a:spcPct val="90000"/>
            </a:lnSpc>
            <a:spcBef>
              <a:spcPct val="0"/>
            </a:spcBef>
            <a:spcAft>
              <a:spcPct val="15000"/>
            </a:spcAft>
            <a:buChar char="•"/>
          </a:pPr>
          <a:r>
            <a:rPr lang="en-ZA" sz="2500" kern="1200" dirty="0"/>
            <a:t>Expert contribution to reports</a:t>
          </a:r>
        </a:p>
      </dsp:txBody>
      <dsp:txXfrm>
        <a:off x="7306230" y="1252819"/>
        <a:ext cx="3180829" cy="32897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8F9D8-A147-4482-A806-F5679D329FC9}">
      <dsp:nvSpPr>
        <dsp:cNvPr id="0" name=""/>
        <dsp:cNvSpPr/>
      </dsp:nvSpPr>
      <dsp:spPr>
        <a:xfrm>
          <a:off x="0" y="1508"/>
          <a:ext cx="11029615" cy="7645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6274ED-6EA0-43FD-9F47-CA3F1ECE8F26}">
      <dsp:nvSpPr>
        <dsp:cNvPr id="0" name=""/>
        <dsp:cNvSpPr/>
      </dsp:nvSpPr>
      <dsp:spPr>
        <a:xfrm>
          <a:off x="231267" y="173525"/>
          <a:ext cx="420485" cy="4204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FBBF65-FA19-4356-B555-5D0EE6649B1E}">
      <dsp:nvSpPr>
        <dsp:cNvPr id="0" name=""/>
        <dsp:cNvSpPr/>
      </dsp:nvSpPr>
      <dsp:spPr>
        <a:xfrm>
          <a:off x="883020" y="1508"/>
          <a:ext cx="10146594" cy="764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912" tIns="80912" rIns="80912" bIns="80912" numCol="1" spcCol="1270" anchor="ctr" anchorCtr="0">
          <a:noAutofit/>
        </a:bodyPr>
        <a:lstStyle/>
        <a:p>
          <a:pPr marL="0" lvl="0" indent="0" algn="l" defTabSz="933450">
            <a:lnSpc>
              <a:spcPct val="90000"/>
            </a:lnSpc>
            <a:spcBef>
              <a:spcPct val="0"/>
            </a:spcBef>
            <a:spcAft>
              <a:spcPct val="35000"/>
            </a:spcAft>
            <a:buNone/>
          </a:pPr>
          <a:r>
            <a:rPr lang="en-ZA" sz="2100" kern="1200" dirty="0"/>
            <a:t>Quantitative Research to have a </a:t>
          </a:r>
          <a:r>
            <a:rPr lang="en-ZA" sz="2100" b="1" kern="1200" dirty="0"/>
            <a:t>further reach </a:t>
          </a:r>
          <a:r>
            <a:rPr lang="en-ZA" sz="2100" kern="1200" dirty="0"/>
            <a:t>especially entry-level CCI practitioners. </a:t>
          </a:r>
          <a:endParaRPr lang="en-US" sz="2100" kern="1200" dirty="0"/>
        </a:p>
      </dsp:txBody>
      <dsp:txXfrm>
        <a:off x="883020" y="1508"/>
        <a:ext cx="10146594" cy="764519"/>
      </dsp:txXfrm>
    </dsp:sp>
    <dsp:sp modelId="{90883230-9ABD-47DB-8262-FF3D9E9B622D}">
      <dsp:nvSpPr>
        <dsp:cNvPr id="0" name=""/>
        <dsp:cNvSpPr/>
      </dsp:nvSpPr>
      <dsp:spPr>
        <a:xfrm>
          <a:off x="0" y="957158"/>
          <a:ext cx="11029615" cy="7645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48B61E-7F70-457F-8122-20210C7D4512}">
      <dsp:nvSpPr>
        <dsp:cNvPr id="0" name=""/>
        <dsp:cNvSpPr/>
      </dsp:nvSpPr>
      <dsp:spPr>
        <a:xfrm>
          <a:off x="231267" y="1129175"/>
          <a:ext cx="420485" cy="4204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79D4D0-8C31-4A12-9FE2-1B007A354089}">
      <dsp:nvSpPr>
        <dsp:cNvPr id="0" name=""/>
        <dsp:cNvSpPr/>
      </dsp:nvSpPr>
      <dsp:spPr>
        <a:xfrm>
          <a:off x="883020" y="957158"/>
          <a:ext cx="10146594" cy="764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912" tIns="80912" rIns="80912" bIns="80912" numCol="1" spcCol="1270" anchor="ctr" anchorCtr="0">
          <a:noAutofit/>
        </a:bodyPr>
        <a:lstStyle/>
        <a:p>
          <a:pPr marL="0" lvl="0" indent="0" algn="l" defTabSz="933450">
            <a:lnSpc>
              <a:spcPct val="90000"/>
            </a:lnSpc>
            <a:spcBef>
              <a:spcPct val="0"/>
            </a:spcBef>
            <a:spcAft>
              <a:spcPct val="35000"/>
            </a:spcAft>
            <a:buNone/>
          </a:pPr>
          <a:r>
            <a:rPr lang="en-ZA" sz="2100" kern="1200" dirty="0"/>
            <a:t>Qualitative Research – </a:t>
          </a:r>
          <a:r>
            <a:rPr lang="en-ZA" sz="2100" b="1" kern="1200" dirty="0"/>
            <a:t>Further case studies </a:t>
          </a:r>
          <a:r>
            <a:rPr lang="en-ZA" sz="2100" kern="1200" dirty="0"/>
            <a:t>involving capacity training organisations</a:t>
          </a:r>
          <a:endParaRPr lang="en-US" sz="2100" kern="1200" dirty="0"/>
        </a:p>
      </dsp:txBody>
      <dsp:txXfrm>
        <a:off x="883020" y="957158"/>
        <a:ext cx="10146594" cy="764519"/>
      </dsp:txXfrm>
    </dsp:sp>
    <dsp:sp modelId="{96E0D197-B202-41C5-BB27-2D3797B233D2}">
      <dsp:nvSpPr>
        <dsp:cNvPr id="0" name=""/>
        <dsp:cNvSpPr/>
      </dsp:nvSpPr>
      <dsp:spPr>
        <a:xfrm>
          <a:off x="0" y="1912807"/>
          <a:ext cx="11029615" cy="7645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D326AE-3C56-4410-ACB3-6BA470204301}">
      <dsp:nvSpPr>
        <dsp:cNvPr id="0" name=""/>
        <dsp:cNvSpPr/>
      </dsp:nvSpPr>
      <dsp:spPr>
        <a:xfrm>
          <a:off x="231267" y="2084824"/>
          <a:ext cx="420485" cy="4204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A8C400-F03A-4B8A-9915-6BB312E421AC}">
      <dsp:nvSpPr>
        <dsp:cNvPr id="0" name=""/>
        <dsp:cNvSpPr/>
      </dsp:nvSpPr>
      <dsp:spPr>
        <a:xfrm>
          <a:off x="883020" y="1912807"/>
          <a:ext cx="10146594" cy="764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912" tIns="80912" rIns="80912" bIns="80912" numCol="1" spcCol="1270" anchor="ctr" anchorCtr="0">
          <a:noAutofit/>
        </a:bodyPr>
        <a:lstStyle/>
        <a:p>
          <a:pPr marL="0" lvl="0" indent="0" algn="l" defTabSz="933450">
            <a:lnSpc>
              <a:spcPct val="90000"/>
            </a:lnSpc>
            <a:spcBef>
              <a:spcPct val="0"/>
            </a:spcBef>
            <a:spcAft>
              <a:spcPct val="35000"/>
            </a:spcAft>
            <a:buNone/>
          </a:pPr>
          <a:r>
            <a:rPr lang="en-ZA" sz="2100" kern="1200" dirty="0"/>
            <a:t>Mapping study – </a:t>
          </a:r>
          <a:r>
            <a:rPr lang="en-ZA" sz="2100" b="1" kern="1200" dirty="0"/>
            <a:t>Including a qualitative component </a:t>
          </a:r>
          <a:r>
            <a:rPr lang="en-ZA" sz="2100" kern="1200" dirty="0"/>
            <a:t>to understand the story of place in Johannesburg; </a:t>
          </a:r>
          <a:r>
            <a:rPr lang="en-ZA" sz="2100" b="1" kern="1200" dirty="0"/>
            <a:t>field work</a:t>
          </a:r>
          <a:r>
            <a:rPr lang="en-ZA" sz="2100" kern="1200" dirty="0"/>
            <a:t> to allow more practitioners to add to the map.</a:t>
          </a:r>
          <a:endParaRPr lang="en-US" sz="2100" kern="1200" dirty="0"/>
        </a:p>
      </dsp:txBody>
      <dsp:txXfrm>
        <a:off x="883020" y="1912807"/>
        <a:ext cx="10146594" cy="764519"/>
      </dsp:txXfrm>
    </dsp:sp>
    <dsp:sp modelId="{89F59866-C001-4F5C-A96A-6C23573E4E55}">
      <dsp:nvSpPr>
        <dsp:cNvPr id="0" name=""/>
        <dsp:cNvSpPr/>
      </dsp:nvSpPr>
      <dsp:spPr>
        <a:xfrm>
          <a:off x="0" y="2868457"/>
          <a:ext cx="11029615" cy="7645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87D34C-F67D-4CFA-82B8-3638A3F5F1F2}">
      <dsp:nvSpPr>
        <dsp:cNvPr id="0" name=""/>
        <dsp:cNvSpPr/>
      </dsp:nvSpPr>
      <dsp:spPr>
        <a:xfrm>
          <a:off x="231267" y="3040474"/>
          <a:ext cx="420485" cy="42048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793E94-27FD-46F0-8DE6-3F5A14187502}">
      <dsp:nvSpPr>
        <dsp:cNvPr id="0" name=""/>
        <dsp:cNvSpPr/>
      </dsp:nvSpPr>
      <dsp:spPr>
        <a:xfrm>
          <a:off x="883020" y="2868457"/>
          <a:ext cx="10146594" cy="764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912" tIns="80912" rIns="80912" bIns="80912" numCol="1" spcCol="1270" anchor="ctr" anchorCtr="0">
          <a:noAutofit/>
        </a:bodyPr>
        <a:lstStyle/>
        <a:p>
          <a:pPr marL="0" lvl="0" indent="0" algn="l" defTabSz="933450">
            <a:lnSpc>
              <a:spcPct val="90000"/>
            </a:lnSpc>
            <a:spcBef>
              <a:spcPct val="0"/>
            </a:spcBef>
            <a:spcAft>
              <a:spcPct val="35000"/>
            </a:spcAft>
            <a:buNone/>
          </a:pPr>
          <a:r>
            <a:rPr lang="en-ZA" sz="2100" b="1" kern="1200" dirty="0"/>
            <a:t>Expand the research to include all three cities of Gauteng Province </a:t>
          </a:r>
          <a:r>
            <a:rPr lang="en-ZA" sz="2100" kern="1200" dirty="0"/>
            <a:t>and do a province wide study. </a:t>
          </a:r>
          <a:endParaRPr lang="en-US" sz="2100" kern="1200" dirty="0"/>
        </a:p>
      </dsp:txBody>
      <dsp:txXfrm>
        <a:off x="883020" y="2868457"/>
        <a:ext cx="10146594" cy="764519"/>
      </dsp:txXfrm>
    </dsp:sp>
  </dsp:spTree>
</dsp:drawing>
</file>

<file path=ppt/diagrams/layout1.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F7E2D-7B8F-4F80-BF99-5B46D35C2FAD}" type="datetimeFigureOut">
              <a:rPr lang="en-ZA" smtClean="0"/>
              <a:t>2025/03/26</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646900-4EDF-44E7-B007-0B5AD608C128}" type="slidenum">
              <a:rPr lang="en-ZA" smtClean="0"/>
              <a:t>‹#›</a:t>
            </a:fld>
            <a:endParaRPr lang="en-ZA"/>
          </a:p>
        </p:txBody>
      </p:sp>
    </p:spTree>
    <p:extLst>
      <p:ext uri="{BB962C8B-B14F-4D97-AF65-F5344CB8AC3E}">
        <p14:creationId xmlns:p14="http://schemas.microsoft.com/office/powerpoint/2010/main" val="446554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EF646900-4EDF-44E7-B007-0B5AD608C128}" type="slidenum">
              <a:rPr lang="en-ZA" smtClean="0"/>
              <a:t>1</a:t>
            </a:fld>
            <a:endParaRPr lang="en-ZA"/>
          </a:p>
        </p:txBody>
      </p:sp>
    </p:spTree>
    <p:extLst>
      <p:ext uri="{BB962C8B-B14F-4D97-AF65-F5344CB8AC3E}">
        <p14:creationId xmlns:p14="http://schemas.microsoft.com/office/powerpoint/2010/main" val="3114960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EF646900-4EDF-44E7-B007-0B5AD608C128}" type="slidenum">
              <a:rPr lang="en-ZA" smtClean="0"/>
              <a:t>4</a:t>
            </a:fld>
            <a:endParaRPr lang="en-ZA"/>
          </a:p>
        </p:txBody>
      </p:sp>
    </p:spTree>
    <p:extLst>
      <p:ext uri="{BB962C8B-B14F-4D97-AF65-F5344CB8AC3E}">
        <p14:creationId xmlns:p14="http://schemas.microsoft.com/office/powerpoint/2010/main" val="5978042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white block">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2907" y="192742"/>
            <a:ext cx="11806186" cy="6472517"/>
          </a:xfrm>
          <a:prstGeom prst="rect">
            <a:avLst/>
          </a:prstGeom>
        </p:spPr>
      </p:pic>
      <p:sp>
        <p:nvSpPr>
          <p:cNvPr id="15" name="Rectangle 14"/>
          <p:cNvSpPr/>
          <p:nvPr userDrawn="1"/>
        </p:nvSpPr>
        <p:spPr>
          <a:xfrm>
            <a:off x="10022541" y="4720197"/>
            <a:ext cx="1757083" cy="17612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userDrawn="1"/>
        </p:nvPicPr>
        <p:blipFill>
          <a:blip r:embed="rId3"/>
          <a:stretch>
            <a:fillRect/>
          </a:stretch>
        </p:blipFill>
        <p:spPr>
          <a:xfrm>
            <a:off x="9986682" y="4684290"/>
            <a:ext cx="1833843" cy="1837900"/>
          </a:xfrm>
          <a:prstGeom prst="rect">
            <a:avLst/>
          </a:prstGeom>
        </p:spPr>
      </p:pic>
      <p:sp>
        <p:nvSpPr>
          <p:cNvPr id="7" name="Rectangle 6"/>
          <p:cNvSpPr/>
          <p:nvPr userDrawn="1"/>
        </p:nvSpPr>
        <p:spPr>
          <a:xfrm>
            <a:off x="448235" y="4720197"/>
            <a:ext cx="9413501" cy="1761285"/>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750311" y="4980501"/>
            <a:ext cx="8716418" cy="450338"/>
          </a:xfrm>
        </p:spPr>
        <p:txBody>
          <a:bodyPr tIns="0" rIns="0" bIns="0" anchor="t">
            <a:noAutofit/>
          </a:bodyPr>
          <a:lstStyle>
            <a:lvl1pPr algn="l">
              <a:lnSpc>
                <a:spcPct val="100000"/>
              </a:lnSpc>
              <a:spcBef>
                <a:spcPts val="0"/>
              </a:spcBef>
              <a:defRPr sz="2800" b="1" cap="none" baseline="0">
                <a:solidFill>
                  <a:schemeClr val="tx1">
                    <a:lumMod val="50000"/>
                  </a:schemeClr>
                </a:solidFill>
              </a:defRPr>
            </a:lvl1pPr>
          </a:lstStyle>
          <a:p>
            <a:r>
              <a:rPr lang="en-US" dirty="0"/>
              <a:t>Add presentation title</a:t>
            </a:r>
            <a:endParaRPr lang="en-ZA" dirty="0"/>
          </a:p>
        </p:txBody>
      </p:sp>
      <p:sp>
        <p:nvSpPr>
          <p:cNvPr id="10" name="Text Placeholder 9"/>
          <p:cNvSpPr>
            <a:spLocks noGrp="1"/>
          </p:cNvSpPr>
          <p:nvPr>
            <p:ph type="body" sz="quarter" idx="10" hasCustomPrompt="1"/>
          </p:nvPr>
        </p:nvSpPr>
        <p:spPr>
          <a:xfrm>
            <a:off x="750311" y="5439804"/>
            <a:ext cx="8716418" cy="277906"/>
          </a:xfrm>
        </p:spPr>
        <p:txBody>
          <a:bodyPr tIns="0" rIns="0" bIns="0" anchor="t">
            <a:noAutofit/>
          </a:bodyPr>
          <a:lstStyle>
            <a:lvl1pPr marL="0" indent="0">
              <a:lnSpc>
                <a:spcPct val="100000"/>
              </a:lnSpc>
              <a:spcBef>
                <a:spcPts val="0"/>
              </a:spcBef>
              <a:buNone/>
              <a:defRPr sz="2000">
                <a:solidFill>
                  <a:schemeClr val="accent2"/>
                </a:solidFill>
              </a:defRPr>
            </a:lvl1pPr>
          </a:lstStyle>
          <a:p>
            <a:pPr lvl="0"/>
            <a:r>
              <a:rPr lang="en-US" dirty="0"/>
              <a:t>Add subtitle</a:t>
            </a:r>
            <a:endParaRPr lang="en-GB" dirty="0"/>
          </a:p>
        </p:txBody>
      </p:sp>
      <p:sp>
        <p:nvSpPr>
          <p:cNvPr id="12" name="Text Placeholder 11"/>
          <p:cNvSpPr>
            <a:spLocks noGrp="1"/>
          </p:cNvSpPr>
          <p:nvPr>
            <p:ph type="body" sz="quarter" idx="11" hasCustomPrompt="1"/>
          </p:nvPr>
        </p:nvSpPr>
        <p:spPr>
          <a:xfrm>
            <a:off x="750888" y="5986979"/>
            <a:ext cx="4583112" cy="306245"/>
          </a:xfrm>
        </p:spPr>
        <p:txBody>
          <a:bodyPr vert="horz" lIns="0" tIns="0" rIns="0" bIns="0" rtlCol="0" anchor="t">
            <a:noAutofit/>
          </a:bodyPr>
          <a:lstStyle>
            <a:lvl1pPr marL="0" indent="0">
              <a:buNone/>
              <a:defRPr lang="en-US" sz="1800" b="1" cap="none" spc="-30" baseline="0" smtClean="0">
                <a:solidFill>
                  <a:schemeClr val="tx1">
                    <a:lumMod val="50000"/>
                  </a:schemeClr>
                </a:solidFill>
                <a:latin typeface="+mj-lt"/>
                <a:ea typeface="+mj-ea"/>
                <a:cs typeface="+mj-cs"/>
              </a:defRPr>
            </a:lvl1pPr>
            <a:lvl2pPr>
              <a:defRPr lang="en-US" smtClean="0"/>
            </a:lvl2pPr>
            <a:lvl3pPr>
              <a:defRPr lang="en-US" smtClean="0"/>
            </a:lvl3pPr>
            <a:lvl4pPr>
              <a:defRPr lang="en-US" smtClean="0"/>
            </a:lvl4pPr>
            <a:lvl5pPr>
              <a:defRPr lang="en-GB"/>
            </a:lvl5pPr>
          </a:lstStyle>
          <a:p>
            <a:pPr marL="165100" lvl="0" indent="-165100">
              <a:lnSpc>
                <a:spcPct val="100000"/>
              </a:lnSpc>
              <a:spcBef>
                <a:spcPts val="0"/>
              </a:spcBef>
            </a:pPr>
            <a:r>
              <a:rPr lang="en-US" dirty="0"/>
              <a:t>Add date</a:t>
            </a:r>
            <a:endParaRPr lang="en-GB" dirty="0"/>
          </a:p>
        </p:txBody>
      </p:sp>
    </p:spTree>
    <p:extLst>
      <p:ext uri="{BB962C8B-B14F-4D97-AF65-F5344CB8AC3E}">
        <p14:creationId xmlns:p14="http://schemas.microsoft.com/office/powerpoint/2010/main" val="3332789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8300" y="195750"/>
            <a:ext cx="11452225" cy="720000"/>
          </a:xfrm>
        </p:spPr>
        <p:txBody>
          <a:bodyPr vert="horz" lIns="0" tIns="0" rIns="0" bIns="0" rtlCol="0" anchor="b">
            <a:noAutofit/>
          </a:bodyPr>
          <a:lstStyle>
            <a:lvl1pPr>
              <a:defRPr lang="en-ZA" dirty="0"/>
            </a:lvl1pPr>
          </a:lstStyle>
          <a:p>
            <a:pPr lvl="0"/>
            <a:r>
              <a:rPr lang="en-US" dirty="0"/>
              <a:t>Add title</a:t>
            </a:r>
            <a:endParaRPr lang="en-ZA" dirty="0"/>
          </a:p>
        </p:txBody>
      </p:sp>
      <p:sp>
        <p:nvSpPr>
          <p:cNvPr id="3" name="Text Placeholder 5"/>
          <p:cNvSpPr>
            <a:spLocks noGrp="1"/>
          </p:cNvSpPr>
          <p:nvPr>
            <p:ph type="body" sz="quarter" idx="10" hasCustomPrompt="1"/>
          </p:nvPr>
        </p:nvSpPr>
        <p:spPr>
          <a:xfrm>
            <a:off x="358589" y="6361113"/>
            <a:ext cx="9000000" cy="215900"/>
          </a:xfrm>
          <a:noFill/>
        </p:spPr>
        <p:txBody>
          <a:bodyPr wrap="square" lIns="0" tIns="0" rIns="0" bIns="0" rtlCol="0" anchor="ctr">
            <a:noAutofit/>
          </a:bodyPr>
          <a:lstStyle>
            <a:lvl1pPr marL="0" indent="0">
              <a:buNone/>
              <a:defRPr lang="en-GB" sz="1000" b="0" i="0" u="none" strike="noStrike" spc="0" baseline="0" dirty="0">
                <a:solidFill>
                  <a:schemeClr val="tx1">
                    <a:lumMod val="50000"/>
                  </a:schemeClr>
                </a:solidFill>
              </a:defRPr>
            </a:lvl1pPr>
          </a:lstStyle>
          <a:p>
            <a:pPr marL="165100" marR="0" lvl="0" indent="-165100" fontAlgn="auto">
              <a:lnSpc>
                <a:spcPct val="100000"/>
              </a:lnSpc>
              <a:spcBef>
                <a:spcPts val="0"/>
              </a:spcBef>
              <a:spcAft>
                <a:spcPts val="0"/>
              </a:spcAft>
              <a:buClrTx/>
              <a:buSzTx/>
              <a:tabLst/>
            </a:pPr>
            <a:r>
              <a:rPr lang="en-US" dirty="0"/>
              <a:t>Footnote</a:t>
            </a:r>
          </a:p>
        </p:txBody>
      </p:sp>
    </p:spTree>
    <p:extLst>
      <p:ext uri="{BB962C8B-B14F-4D97-AF65-F5344CB8AC3E}">
        <p14:creationId xmlns:p14="http://schemas.microsoft.com/office/powerpoint/2010/main" val="93533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68300" y="195750"/>
            <a:ext cx="11452225" cy="720000"/>
          </a:xfrm>
        </p:spPr>
        <p:txBody>
          <a:bodyPr vert="horz" lIns="0" tIns="0" rIns="0" bIns="0" rtlCol="0" anchor="b">
            <a:noAutofit/>
          </a:bodyPr>
          <a:lstStyle>
            <a:lvl1pPr>
              <a:defRPr lang="en-ZA" dirty="0"/>
            </a:lvl1pPr>
          </a:lstStyle>
          <a:p>
            <a:pPr lvl="0"/>
            <a:r>
              <a:rPr lang="en-US" dirty="0"/>
              <a:t>Add title</a:t>
            </a:r>
            <a:endParaRPr lang="en-ZA" dirty="0"/>
          </a:p>
        </p:txBody>
      </p:sp>
      <p:sp>
        <p:nvSpPr>
          <p:cNvPr id="6" name="Text Placeholder 5"/>
          <p:cNvSpPr>
            <a:spLocks noGrp="1"/>
          </p:cNvSpPr>
          <p:nvPr>
            <p:ph type="body" sz="quarter" idx="11" hasCustomPrompt="1"/>
          </p:nvPr>
        </p:nvSpPr>
        <p:spPr>
          <a:xfrm>
            <a:off x="368300" y="933680"/>
            <a:ext cx="11452225" cy="334733"/>
          </a:xfrm>
        </p:spPr>
        <p:txBody>
          <a:bodyPr/>
          <a:lstStyle>
            <a:lvl1pPr marL="0" indent="0">
              <a:lnSpc>
                <a:spcPct val="100000"/>
              </a:lnSpc>
              <a:spcBef>
                <a:spcPts val="0"/>
              </a:spcBef>
              <a:buNone/>
              <a:defRPr sz="2000">
                <a:solidFill>
                  <a:schemeClr val="tx1">
                    <a:lumMod val="50000"/>
                  </a:schemeClr>
                </a:solidFill>
              </a:defRPr>
            </a:lvl1pPr>
          </a:lstStyle>
          <a:p>
            <a:pPr lvl="0"/>
            <a:r>
              <a:rPr lang="en-US" dirty="0"/>
              <a:t>Add subtitle</a:t>
            </a:r>
            <a:endParaRPr lang="en-ZA" dirty="0"/>
          </a:p>
        </p:txBody>
      </p:sp>
      <p:sp>
        <p:nvSpPr>
          <p:cNvPr id="5" name="Text Placeholder 5"/>
          <p:cNvSpPr>
            <a:spLocks noGrp="1"/>
          </p:cNvSpPr>
          <p:nvPr>
            <p:ph type="body" sz="quarter" idx="10" hasCustomPrompt="1"/>
          </p:nvPr>
        </p:nvSpPr>
        <p:spPr>
          <a:xfrm>
            <a:off x="358588" y="6361113"/>
            <a:ext cx="9000000" cy="215900"/>
          </a:xfrm>
          <a:noFill/>
        </p:spPr>
        <p:txBody>
          <a:bodyPr wrap="square" lIns="0" tIns="0" rIns="0" bIns="0" rtlCol="0" anchor="ctr">
            <a:noAutofit/>
          </a:bodyPr>
          <a:lstStyle>
            <a:lvl1pPr marL="0" indent="0">
              <a:buNone/>
              <a:defRPr lang="en-GB" sz="1000" b="0" i="0" u="none" strike="noStrike" spc="0" baseline="0" dirty="0">
                <a:solidFill>
                  <a:schemeClr val="tx1">
                    <a:lumMod val="50000"/>
                  </a:schemeClr>
                </a:solidFill>
              </a:defRPr>
            </a:lvl1pPr>
          </a:lstStyle>
          <a:p>
            <a:pPr marL="165100" marR="0" lvl="0" indent="-165100" fontAlgn="auto">
              <a:lnSpc>
                <a:spcPct val="100000"/>
              </a:lnSpc>
              <a:spcBef>
                <a:spcPts val="0"/>
              </a:spcBef>
              <a:spcAft>
                <a:spcPts val="0"/>
              </a:spcAft>
              <a:buClrTx/>
              <a:buSzTx/>
              <a:tabLst/>
            </a:pPr>
            <a:r>
              <a:rPr lang="en-US"/>
              <a:t>Footnote</a:t>
            </a:r>
            <a:endParaRPr lang="en-GB" dirty="0"/>
          </a:p>
        </p:txBody>
      </p:sp>
    </p:spTree>
    <p:extLst>
      <p:ext uri="{BB962C8B-B14F-4D97-AF65-F5344CB8AC3E}">
        <p14:creationId xmlns:p14="http://schemas.microsoft.com/office/powerpoint/2010/main" val="480155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mp; subtitl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68300" y="195750"/>
            <a:ext cx="11452225" cy="720000"/>
          </a:xfrm>
        </p:spPr>
        <p:txBody>
          <a:bodyPr vert="horz" lIns="0" tIns="0" rIns="0" bIns="0" rtlCol="0" anchor="b">
            <a:noAutofit/>
          </a:bodyPr>
          <a:lstStyle>
            <a:lvl1pPr>
              <a:defRPr lang="en-ZA" baseline="0" dirty="0"/>
            </a:lvl1pPr>
          </a:lstStyle>
          <a:p>
            <a:pPr lvl="0"/>
            <a:r>
              <a:rPr lang="en-US" dirty="0"/>
              <a:t>4 contacts with short description</a:t>
            </a:r>
            <a:endParaRPr lang="en-ZA" dirty="0"/>
          </a:p>
        </p:txBody>
      </p:sp>
      <p:sp>
        <p:nvSpPr>
          <p:cNvPr id="3" name="Picture Placeholder 2"/>
          <p:cNvSpPr>
            <a:spLocks noGrp="1"/>
          </p:cNvSpPr>
          <p:nvPr>
            <p:ph type="pic" sz="quarter" idx="40" hasCustomPrompt="1"/>
          </p:nvPr>
        </p:nvSpPr>
        <p:spPr>
          <a:xfrm>
            <a:off x="368300" y="1701975"/>
            <a:ext cx="1505323" cy="1416050"/>
          </a:xfrm>
        </p:spPr>
        <p:txBody>
          <a:bodyPr/>
          <a:lstStyle>
            <a:lvl1pPr marL="0" indent="0">
              <a:buNone/>
              <a:defRPr/>
            </a:lvl1pPr>
          </a:lstStyle>
          <a:p>
            <a:r>
              <a:rPr lang="en-US" dirty="0"/>
              <a:t>Add picture</a:t>
            </a:r>
            <a:endParaRPr lang="en-ZA" dirty="0"/>
          </a:p>
        </p:txBody>
      </p:sp>
      <p:sp>
        <p:nvSpPr>
          <p:cNvPr id="15" name="Text Placeholder 14"/>
          <p:cNvSpPr>
            <a:spLocks noGrp="1"/>
          </p:cNvSpPr>
          <p:nvPr>
            <p:ph type="body" sz="quarter" idx="43" hasCustomPrompt="1"/>
          </p:nvPr>
        </p:nvSpPr>
        <p:spPr>
          <a:xfrm>
            <a:off x="2044700" y="1701976"/>
            <a:ext cx="3863041" cy="270259"/>
          </a:xfrm>
        </p:spPr>
        <p:txBody>
          <a:bodyPr anchor="t"/>
          <a:lstStyle>
            <a:lvl1pPr marL="0" indent="0">
              <a:lnSpc>
                <a:spcPct val="100000"/>
              </a:lnSpc>
              <a:spcBef>
                <a:spcPts val="0"/>
              </a:spcBef>
              <a:buNone/>
              <a:defRPr sz="1400">
                <a:solidFill>
                  <a:schemeClr val="tx2"/>
                </a:solidFill>
              </a:defRPr>
            </a:lvl1pPr>
          </a:lstStyle>
          <a:p>
            <a:pPr lvl="0"/>
            <a:r>
              <a:rPr lang="en-US" dirty="0"/>
              <a:t>Name Surname</a:t>
            </a:r>
            <a:endParaRPr lang="en-ZA" dirty="0"/>
          </a:p>
        </p:txBody>
      </p:sp>
      <p:sp>
        <p:nvSpPr>
          <p:cNvPr id="16" name="Text Placeholder 14"/>
          <p:cNvSpPr>
            <a:spLocks noGrp="1"/>
          </p:cNvSpPr>
          <p:nvPr>
            <p:ph type="body" sz="quarter" idx="44" hasCustomPrompt="1"/>
          </p:nvPr>
        </p:nvSpPr>
        <p:spPr>
          <a:xfrm>
            <a:off x="2044700" y="1972235"/>
            <a:ext cx="3863041" cy="197223"/>
          </a:xfrm>
        </p:spPr>
        <p:txBody>
          <a:bodyPr anchor="t"/>
          <a:lstStyle>
            <a:lvl1pPr marL="0" indent="0">
              <a:lnSpc>
                <a:spcPct val="100000"/>
              </a:lnSpc>
              <a:spcBef>
                <a:spcPts val="0"/>
              </a:spcBef>
              <a:buNone/>
              <a:defRPr sz="1200">
                <a:solidFill>
                  <a:schemeClr val="tx1"/>
                </a:solidFill>
              </a:defRPr>
            </a:lvl1pPr>
          </a:lstStyle>
          <a:p>
            <a:pPr lvl="0"/>
            <a:r>
              <a:rPr lang="en-US" dirty="0"/>
              <a:t>Title</a:t>
            </a:r>
            <a:endParaRPr lang="en-ZA" dirty="0"/>
          </a:p>
        </p:txBody>
      </p:sp>
      <p:sp>
        <p:nvSpPr>
          <p:cNvPr id="94" name="Text Placeholder 14"/>
          <p:cNvSpPr>
            <a:spLocks noGrp="1"/>
          </p:cNvSpPr>
          <p:nvPr>
            <p:ph type="body" sz="quarter" idx="45" hasCustomPrompt="1"/>
          </p:nvPr>
        </p:nvSpPr>
        <p:spPr>
          <a:xfrm>
            <a:off x="2044700" y="2212777"/>
            <a:ext cx="3863041" cy="1543436"/>
          </a:xfrm>
        </p:spPr>
        <p:txBody>
          <a:bodyPr anchor="t"/>
          <a:lstStyle>
            <a:lvl1pPr marL="0" indent="0">
              <a:lnSpc>
                <a:spcPct val="100000"/>
              </a:lnSpc>
              <a:spcBef>
                <a:spcPts val="0"/>
              </a:spcBef>
              <a:buNone/>
              <a:defRPr sz="1200">
                <a:solidFill>
                  <a:schemeClr val="tx1"/>
                </a:solidFill>
              </a:defRPr>
            </a:lvl1pPr>
          </a:lstStyle>
          <a:p>
            <a:pPr lvl="0"/>
            <a:r>
              <a:rPr lang="en-US" dirty="0"/>
              <a:t>Body copy</a:t>
            </a:r>
            <a:endParaRPr lang="en-ZA" dirty="0"/>
          </a:p>
        </p:txBody>
      </p:sp>
      <p:sp>
        <p:nvSpPr>
          <p:cNvPr id="114" name="Picture Placeholder 2"/>
          <p:cNvSpPr>
            <a:spLocks noGrp="1"/>
          </p:cNvSpPr>
          <p:nvPr>
            <p:ph type="pic" sz="quarter" idx="46" hasCustomPrompt="1"/>
          </p:nvPr>
        </p:nvSpPr>
        <p:spPr>
          <a:xfrm>
            <a:off x="6281084" y="1701975"/>
            <a:ext cx="1505323" cy="1416050"/>
          </a:xfrm>
        </p:spPr>
        <p:txBody>
          <a:bodyPr/>
          <a:lstStyle>
            <a:lvl1pPr marL="0" indent="0">
              <a:buNone/>
              <a:defRPr/>
            </a:lvl1pPr>
          </a:lstStyle>
          <a:p>
            <a:r>
              <a:rPr lang="en-US" dirty="0"/>
              <a:t>Add picture</a:t>
            </a:r>
            <a:endParaRPr lang="en-ZA" dirty="0"/>
          </a:p>
        </p:txBody>
      </p:sp>
      <p:sp>
        <p:nvSpPr>
          <p:cNvPr id="115" name="Text Placeholder 14"/>
          <p:cNvSpPr>
            <a:spLocks noGrp="1"/>
          </p:cNvSpPr>
          <p:nvPr>
            <p:ph type="body" sz="quarter" idx="47" hasCustomPrompt="1"/>
          </p:nvPr>
        </p:nvSpPr>
        <p:spPr>
          <a:xfrm>
            <a:off x="7957484" y="1701976"/>
            <a:ext cx="3863041" cy="270259"/>
          </a:xfrm>
        </p:spPr>
        <p:txBody>
          <a:bodyPr anchor="t"/>
          <a:lstStyle>
            <a:lvl1pPr marL="0" indent="0">
              <a:lnSpc>
                <a:spcPct val="100000"/>
              </a:lnSpc>
              <a:spcBef>
                <a:spcPts val="0"/>
              </a:spcBef>
              <a:buNone/>
              <a:defRPr sz="1400">
                <a:solidFill>
                  <a:schemeClr val="tx2"/>
                </a:solidFill>
              </a:defRPr>
            </a:lvl1pPr>
          </a:lstStyle>
          <a:p>
            <a:pPr lvl="0"/>
            <a:r>
              <a:rPr lang="en-US" dirty="0"/>
              <a:t>Name Surname</a:t>
            </a:r>
            <a:endParaRPr lang="en-ZA" dirty="0"/>
          </a:p>
        </p:txBody>
      </p:sp>
      <p:sp>
        <p:nvSpPr>
          <p:cNvPr id="116" name="Text Placeholder 14"/>
          <p:cNvSpPr>
            <a:spLocks noGrp="1"/>
          </p:cNvSpPr>
          <p:nvPr>
            <p:ph type="body" sz="quarter" idx="48" hasCustomPrompt="1"/>
          </p:nvPr>
        </p:nvSpPr>
        <p:spPr>
          <a:xfrm>
            <a:off x="7957484" y="1972235"/>
            <a:ext cx="3863041" cy="197223"/>
          </a:xfrm>
        </p:spPr>
        <p:txBody>
          <a:bodyPr anchor="t"/>
          <a:lstStyle>
            <a:lvl1pPr marL="0" indent="0">
              <a:lnSpc>
                <a:spcPct val="100000"/>
              </a:lnSpc>
              <a:spcBef>
                <a:spcPts val="0"/>
              </a:spcBef>
              <a:buNone/>
              <a:defRPr sz="1200">
                <a:solidFill>
                  <a:schemeClr val="tx1"/>
                </a:solidFill>
              </a:defRPr>
            </a:lvl1pPr>
          </a:lstStyle>
          <a:p>
            <a:pPr lvl="0"/>
            <a:r>
              <a:rPr lang="en-US" dirty="0"/>
              <a:t>Title</a:t>
            </a:r>
            <a:endParaRPr lang="en-ZA" dirty="0"/>
          </a:p>
        </p:txBody>
      </p:sp>
      <p:sp>
        <p:nvSpPr>
          <p:cNvPr id="117" name="Text Placeholder 14"/>
          <p:cNvSpPr>
            <a:spLocks noGrp="1"/>
          </p:cNvSpPr>
          <p:nvPr>
            <p:ph type="body" sz="quarter" idx="49" hasCustomPrompt="1"/>
          </p:nvPr>
        </p:nvSpPr>
        <p:spPr>
          <a:xfrm>
            <a:off x="7957484" y="2212777"/>
            <a:ext cx="3863041" cy="1543436"/>
          </a:xfrm>
        </p:spPr>
        <p:txBody>
          <a:bodyPr anchor="t"/>
          <a:lstStyle>
            <a:lvl1pPr marL="0" indent="0">
              <a:lnSpc>
                <a:spcPct val="100000"/>
              </a:lnSpc>
              <a:spcBef>
                <a:spcPts val="0"/>
              </a:spcBef>
              <a:buNone/>
              <a:defRPr sz="1200">
                <a:solidFill>
                  <a:schemeClr val="tx1"/>
                </a:solidFill>
              </a:defRPr>
            </a:lvl1pPr>
          </a:lstStyle>
          <a:p>
            <a:pPr lvl="0"/>
            <a:r>
              <a:rPr lang="en-US" dirty="0"/>
              <a:t>Body copy</a:t>
            </a:r>
            <a:endParaRPr lang="en-ZA" dirty="0"/>
          </a:p>
        </p:txBody>
      </p:sp>
      <p:sp>
        <p:nvSpPr>
          <p:cNvPr id="118" name="Picture Placeholder 2"/>
          <p:cNvSpPr>
            <a:spLocks noGrp="1"/>
          </p:cNvSpPr>
          <p:nvPr>
            <p:ph type="pic" sz="quarter" idx="50" hasCustomPrompt="1"/>
          </p:nvPr>
        </p:nvSpPr>
        <p:spPr>
          <a:xfrm>
            <a:off x="368300" y="3930637"/>
            <a:ext cx="1505323" cy="1416050"/>
          </a:xfrm>
        </p:spPr>
        <p:txBody>
          <a:bodyPr/>
          <a:lstStyle>
            <a:lvl1pPr marL="0" indent="0">
              <a:buNone/>
              <a:defRPr/>
            </a:lvl1pPr>
          </a:lstStyle>
          <a:p>
            <a:r>
              <a:rPr lang="en-US" dirty="0"/>
              <a:t>Add picture</a:t>
            </a:r>
            <a:endParaRPr lang="en-ZA" dirty="0"/>
          </a:p>
        </p:txBody>
      </p:sp>
      <p:sp>
        <p:nvSpPr>
          <p:cNvPr id="119" name="Text Placeholder 14"/>
          <p:cNvSpPr>
            <a:spLocks noGrp="1"/>
          </p:cNvSpPr>
          <p:nvPr>
            <p:ph type="body" sz="quarter" idx="51" hasCustomPrompt="1"/>
          </p:nvPr>
        </p:nvSpPr>
        <p:spPr>
          <a:xfrm>
            <a:off x="2044700" y="3930637"/>
            <a:ext cx="3863041" cy="270259"/>
          </a:xfrm>
        </p:spPr>
        <p:txBody>
          <a:bodyPr anchor="t"/>
          <a:lstStyle>
            <a:lvl1pPr marL="0" indent="0">
              <a:lnSpc>
                <a:spcPct val="100000"/>
              </a:lnSpc>
              <a:spcBef>
                <a:spcPts val="0"/>
              </a:spcBef>
              <a:buNone/>
              <a:defRPr sz="1400">
                <a:solidFill>
                  <a:schemeClr val="tx2"/>
                </a:solidFill>
              </a:defRPr>
            </a:lvl1pPr>
          </a:lstStyle>
          <a:p>
            <a:pPr lvl="0"/>
            <a:r>
              <a:rPr lang="en-US" dirty="0"/>
              <a:t>Name Surname</a:t>
            </a:r>
            <a:endParaRPr lang="en-ZA" dirty="0"/>
          </a:p>
        </p:txBody>
      </p:sp>
      <p:sp>
        <p:nvSpPr>
          <p:cNvPr id="120" name="Text Placeholder 14"/>
          <p:cNvSpPr>
            <a:spLocks noGrp="1"/>
          </p:cNvSpPr>
          <p:nvPr>
            <p:ph type="body" sz="quarter" idx="52" hasCustomPrompt="1"/>
          </p:nvPr>
        </p:nvSpPr>
        <p:spPr>
          <a:xfrm>
            <a:off x="2044700" y="4200897"/>
            <a:ext cx="3863041" cy="197223"/>
          </a:xfrm>
        </p:spPr>
        <p:txBody>
          <a:bodyPr anchor="t"/>
          <a:lstStyle>
            <a:lvl1pPr marL="0" indent="0">
              <a:lnSpc>
                <a:spcPct val="100000"/>
              </a:lnSpc>
              <a:spcBef>
                <a:spcPts val="0"/>
              </a:spcBef>
              <a:buNone/>
              <a:defRPr sz="1200">
                <a:solidFill>
                  <a:schemeClr val="tx1"/>
                </a:solidFill>
              </a:defRPr>
            </a:lvl1pPr>
          </a:lstStyle>
          <a:p>
            <a:pPr lvl="0"/>
            <a:r>
              <a:rPr lang="en-US" dirty="0"/>
              <a:t>Title</a:t>
            </a:r>
            <a:endParaRPr lang="en-ZA" dirty="0"/>
          </a:p>
        </p:txBody>
      </p:sp>
      <p:sp>
        <p:nvSpPr>
          <p:cNvPr id="121" name="Text Placeholder 14"/>
          <p:cNvSpPr>
            <a:spLocks noGrp="1"/>
          </p:cNvSpPr>
          <p:nvPr>
            <p:ph type="body" sz="quarter" idx="53" hasCustomPrompt="1"/>
          </p:nvPr>
        </p:nvSpPr>
        <p:spPr>
          <a:xfrm>
            <a:off x="2044700" y="4441439"/>
            <a:ext cx="3863041" cy="1543436"/>
          </a:xfrm>
        </p:spPr>
        <p:txBody>
          <a:bodyPr anchor="t"/>
          <a:lstStyle>
            <a:lvl1pPr marL="0" indent="0">
              <a:lnSpc>
                <a:spcPct val="100000"/>
              </a:lnSpc>
              <a:spcBef>
                <a:spcPts val="0"/>
              </a:spcBef>
              <a:buNone/>
              <a:defRPr sz="1200">
                <a:solidFill>
                  <a:schemeClr val="tx1"/>
                </a:solidFill>
              </a:defRPr>
            </a:lvl1pPr>
          </a:lstStyle>
          <a:p>
            <a:pPr lvl="0"/>
            <a:r>
              <a:rPr lang="en-US" dirty="0"/>
              <a:t>Body copy</a:t>
            </a:r>
            <a:endParaRPr lang="en-ZA" dirty="0"/>
          </a:p>
        </p:txBody>
      </p:sp>
      <p:sp>
        <p:nvSpPr>
          <p:cNvPr id="122" name="Picture Placeholder 2"/>
          <p:cNvSpPr>
            <a:spLocks noGrp="1"/>
          </p:cNvSpPr>
          <p:nvPr>
            <p:ph type="pic" sz="quarter" idx="54" hasCustomPrompt="1"/>
          </p:nvPr>
        </p:nvSpPr>
        <p:spPr>
          <a:xfrm>
            <a:off x="6281084" y="3930637"/>
            <a:ext cx="1505323" cy="1416050"/>
          </a:xfrm>
        </p:spPr>
        <p:txBody>
          <a:bodyPr/>
          <a:lstStyle>
            <a:lvl1pPr marL="0" indent="0">
              <a:buNone/>
              <a:defRPr/>
            </a:lvl1pPr>
          </a:lstStyle>
          <a:p>
            <a:r>
              <a:rPr lang="en-US" dirty="0"/>
              <a:t>Add picture</a:t>
            </a:r>
            <a:endParaRPr lang="en-ZA" dirty="0"/>
          </a:p>
        </p:txBody>
      </p:sp>
      <p:sp>
        <p:nvSpPr>
          <p:cNvPr id="123" name="Text Placeholder 14"/>
          <p:cNvSpPr>
            <a:spLocks noGrp="1"/>
          </p:cNvSpPr>
          <p:nvPr>
            <p:ph type="body" sz="quarter" idx="55" hasCustomPrompt="1"/>
          </p:nvPr>
        </p:nvSpPr>
        <p:spPr>
          <a:xfrm>
            <a:off x="7957484" y="3930637"/>
            <a:ext cx="3863041" cy="270259"/>
          </a:xfrm>
        </p:spPr>
        <p:txBody>
          <a:bodyPr anchor="t"/>
          <a:lstStyle>
            <a:lvl1pPr marL="0" indent="0">
              <a:lnSpc>
                <a:spcPct val="100000"/>
              </a:lnSpc>
              <a:spcBef>
                <a:spcPts val="0"/>
              </a:spcBef>
              <a:buNone/>
              <a:defRPr sz="1400">
                <a:solidFill>
                  <a:schemeClr val="tx2"/>
                </a:solidFill>
              </a:defRPr>
            </a:lvl1pPr>
          </a:lstStyle>
          <a:p>
            <a:pPr lvl="0"/>
            <a:r>
              <a:rPr lang="en-US" dirty="0"/>
              <a:t>Name Surname</a:t>
            </a:r>
            <a:endParaRPr lang="en-ZA" dirty="0"/>
          </a:p>
        </p:txBody>
      </p:sp>
      <p:sp>
        <p:nvSpPr>
          <p:cNvPr id="124" name="Text Placeholder 14"/>
          <p:cNvSpPr>
            <a:spLocks noGrp="1"/>
          </p:cNvSpPr>
          <p:nvPr>
            <p:ph type="body" sz="quarter" idx="56" hasCustomPrompt="1"/>
          </p:nvPr>
        </p:nvSpPr>
        <p:spPr>
          <a:xfrm>
            <a:off x="7957484" y="4200897"/>
            <a:ext cx="3863041" cy="197223"/>
          </a:xfrm>
        </p:spPr>
        <p:txBody>
          <a:bodyPr anchor="t"/>
          <a:lstStyle>
            <a:lvl1pPr marL="0" indent="0">
              <a:lnSpc>
                <a:spcPct val="100000"/>
              </a:lnSpc>
              <a:spcBef>
                <a:spcPts val="0"/>
              </a:spcBef>
              <a:buNone/>
              <a:defRPr sz="1200">
                <a:solidFill>
                  <a:schemeClr val="tx1"/>
                </a:solidFill>
              </a:defRPr>
            </a:lvl1pPr>
          </a:lstStyle>
          <a:p>
            <a:pPr lvl="0"/>
            <a:r>
              <a:rPr lang="en-US" dirty="0"/>
              <a:t>Title</a:t>
            </a:r>
            <a:endParaRPr lang="en-ZA" dirty="0"/>
          </a:p>
        </p:txBody>
      </p:sp>
      <p:sp>
        <p:nvSpPr>
          <p:cNvPr id="125" name="Text Placeholder 14"/>
          <p:cNvSpPr>
            <a:spLocks noGrp="1"/>
          </p:cNvSpPr>
          <p:nvPr>
            <p:ph type="body" sz="quarter" idx="57" hasCustomPrompt="1"/>
          </p:nvPr>
        </p:nvSpPr>
        <p:spPr>
          <a:xfrm>
            <a:off x="7957484" y="4441439"/>
            <a:ext cx="3863041" cy="1543436"/>
          </a:xfrm>
        </p:spPr>
        <p:txBody>
          <a:bodyPr anchor="t"/>
          <a:lstStyle>
            <a:lvl1pPr marL="0" indent="0">
              <a:lnSpc>
                <a:spcPct val="100000"/>
              </a:lnSpc>
              <a:spcBef>
                <a:spcPts val="0"/>
              </a:spcBef>
              <a:buNone/>
              <a:defRPr sz="1200">
                <a:solidFill>
                  <a:schemeClr val="tx1"/>
                </a:solidFill>
              </a:defRPr>
            </a:lvl1pPr>
          </a:lstStyle>
          <a:p>
            <a:pPr lvl="0"/>
            <a:r>
              <a:rPr lang="en-US" dirty="0"/>
              <a:t>Body copy</a:t>
            </a:r>
            <a:endParaRPr lang="en-ZA" dirty="0"/>
          </a:p>
        </p:txBody>
      </p:sp>
      <p:sp>
        <p:nvSpPr>
          <p:cNvPr id="22" name="Text Placeholder 5"/>
          <p:cNvSpPr>
            <a:spLocks noGrp="1"/>
          </p:cNvSpPr>
          <p:nvPr>
            <p:ph type="body" sz="quarter" idx="11" hasCustomPrompt="1"/>
          </p:nvPr>
        </p:nvSpPr>
        <p:spPr>
          <a:xfrm>
            <a:off x="368300" y="933680"/>
            <a:ext cx="11452225" cy="334733"/>
          </a:xfrm>
        </p:spPr>
        <p:txBody>
          <a:bodyPr/>
          <a:lstStyle>
            <a:lvl1pPr marL="0" indent="0">
              <a:lnSpc>
                <a:spcPct val="100000"/>
              </a:lnSpc>
              <a:spcBef>
                <a:spcPts val="0"/>
              </a:spcBef>
              <a:buNone/>
              <a:defRPr sz="2000">
                <a:solidFill>
                  <a:schemeClr val="tx1">
                    <a:lumMod val="50000"/>
                  </a:schemeClr>
                </a:solidFill>
              </a:defRPr>
            </a:lvl1pPr>
          </a:lstStyle>
          <a:p>
            <a:pPr lvl="0"/>
            <a:r>
              <a:rPr lang="en-US" dirty="0"/>
              <a:t>Add subtitle</a:t>
            </a:r>
            <a:endParaRPr lang="en-ZA" dirty="0"/>
          </a:p>
        </p:txBody>
      </p:sp>
      <p:sp>
        <p:nvSpPr>
          <p:cNvPr id="20" name="Text Placeholder 5"/>
          <p:cNvSpPr>
            <a:spLocks noGrp="1"/>
          </p:cNvSpPr>
          <p:nvPr>
            <p:ph type="body" sz="quarter" idx="10" hasCustomPrompt="1"/>
          </p:nvPr>
        </p:nvSpPr>
        <p:spPr>
          <a:xfrm>
            <a:off x="358588" y="6361113"/>
            <a:ext cx="9000000" cy="215900"/>
          </a:xfrm>
          <a:noFill/>
        </p:spPr>
        <p:txBody>
          <a:bodyPr wrap="square" lIns="0" tIns="0" rIns="0" bIns="0" rtlCol="0" anchor="ctr">
            <a:noAutofit/>
          </a:bodyPr>
          <a:lstStyle>
            <a:lvl1pPr marL="0" indent="0">
              <a:buNone/>
              <a:defRPr lang="en-GB" sz="1000" b="0" i="0" u="none" strike="noStrike" spc="0" baseline="0" dirty="0">
                <a:solidFill>
                  <a:schemeClr val="tx1">
                    <a:lumMod val="50000"/>
                  </a:schemeClr>
                </a:solidFill>
              </a:defRPr>
            </a:lvl1pPr>
          </a:lstStyle>
          <a:p>
            <a:pPr marL="165100" marR="0" lvl="0" indent="-165100" fontAlgn="auto">
              <a:lnSpc>
                <a:spcPct val="100000"/>
              </a:lnSpc>
              <a:spcBef>
                <a:spcPts val="0"/>
              </a:spcBef>
              <a:spcAft>
                <a:spcPts val="0"/>
              </a:spcAft>
              <a:buClrTx/>
              <a:buSzTx/>
              <a:tabLst/>
            </a:pPr>
            <a:r>
              <a:rPr lang="en-US" dirty="0"/>
              <a:t>Footnote</a:t>
            </a:r>
            <a:endParaRPr lang="en-GB" dirty="0"/>
          </a:p>
        </p:txBody>
      </p:sp>
    </p:spTree>
    <p:extLst>
      <p:ext uri="{BB962C8B-B14F-4D97-AF65-F5344CB8AC3E}">
        <p14:creationId xmlns:p14="http://schemas.microsoft.com/office/powerpoint/2010/main" val="2715817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mp; subtitl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68300" y="195750"/>
            <a:ext cx="11452225" cy="720000"/>
          </a:xfrm>
        </p:spPr>
        <p:txBody>
          <a:bodyPr vert="horz" lIns="0" tIns="0" rIns="0" bIns="0" rtlCol="0" anchor="b">
            <a:noAutofit/>
          </a:bodyPr>
          <a:lstStyle>
            <a:lvl1pPr>
              <a:defRPr lang="en-ZA" baseline="0" dirty="0"/>
            </a:lvl1pPr>
          </a:lstStyle>
          <a:p>
            <a:pPr lvl="0"/>
            <a:r>
              <a:rPr lang="en-US" dirty="0"/>
              <a:t>2 contacts with long description</a:t>
            </a:r>
            <a:endParaRPr lang="en-ZA" dirty="0"/>
          </a:p>
        </p:txBody>
      </p:sp>
      <p:sp>
        <p:nvSpPr>
          <p:cNvPr id="3" name="Picture Placeholder 2"/>
          <p:cNvSpPr>
            <a:spLocks noGrp="1"/>
          </p:cNvSpPr>
          <p:nvPr>
            <p:ph type="pic" sz="quarter" idx="40" hasCustomPrompt="1"/>
          </p:nvPr>
        </p:nvSpPr>
        <p:spPr>
          <a:xfrm>
            <a:off x="368300" y="1701975"/>
            <a:ext cx="1505323" cy="1416050"/>
          </a:xfrm>
        </p:spPr>
        <p:txBody>
          <a:bodyPr/>
          <a:lstStyle>
            <a:lvl1pPr marL="0" indent="0">
              <a:buNone/>
              <a:defRPr/>
            </a:lvl1pPr>
          </a:lstStyle>
          <a:p>
            <a:r>
              <a:rPr lang="en-US" dirty="0"/>
              <a:t>Add picture</a:t>
            </a:r>
            <a:endParaRPr lang="en-ZA" dirty="0"/>
          </a:p>
        </p:txBody>
      </p:sp>
      <p:sp>
        <p:nvSpPr>
          <p:cNvPr id="15" name="Text Placeholder 14"/>
          <p:cNvSpPr>
            <a:spLocks noGrp="1"/>
          </p:cNvSpPr>
          <p:nvPr>
            <p:ph type="body" sz="quarter" idx="43" hasCustomPrompt="1"/>
          </p:nvPr>
        </p:nvSpPr>
        <p:spPr>
          <a:xfrm>
            <a:off x="2044700" y="1701976"/>
            <a:ext cx="3863041" cy="270259"/>
          </a:xfrm>
        </p:spPr>
        <p:txBody>
          <a:bodyPr anchor="t"/>
          <a:lstStyle>
            <a:lvl1pPr marL="0" indent="0">
              <a:lnSpc>
                <a:spcPct val="100000"/>
              </a:lnSpc>
              <a:spcBef>
                <a:spcPts val="0"/>
              </a:spcBef>
              <a:buNone/>
              <a:defRPr sz="1400">
                <a:solidFill>
                  <a:schemeClr val="tx2"/>
                </a:solidFill>
              </a:defRPr>
            </a:lvl1pPr>
          </a:lstStyle>
          <a:p>
            <a:pPr lvl="0"/>
            <a:r>
              <a:rPr lang="en-US" dirty="0"/>
              <a:t>Name Surname</a:t>
            </a:r>
            <a:endParaRPr lang="en-ZA" dirty="0"/>
          </a:p>
        </p:txBody>
      </p:sp>
      <p:sp>
        <p:nvSpPr>
          <p:cNvPr id="16" name="Text Placeholder 14"/>
          <p:cNvSpPr>
            <a:spLocks noGrp="1"/>
          </p:cNvSpPr>
          <p:nvPr>
            <p:ph type="body" sz="quarter" idx="44" hasCustomPrompt="1"/>
          </p:nvPr>
        </p:nvSpPr>
        <p:spPr>
          <a:xfrm>
            <a:off x="2044700" y="1972235"/>
            <a:ext cx="3863041" cy="197223"/>
          </a:xfrm>
        </p:spPr>
        <p:txBody>
          <a:bodyPr anchor="t"/>
          <a:lstStyle>
            <a:lvl1pPr marL="0" indent="0">
              <a:lnSpc>
                <a:spcPct val="100000"/>
              </a:lnSpc>
              <a:spcBef>
                <a:spcPts val="0"/>
              </a:spcBef>
              <a:buNone/>
              <a:defRPr sz="1200">
                <a:solidFill>
                  <a:schemeClr val="tx1"/>
                </a:solidFill>
              </a:defRPr>
            </a:lvl1pPr>
          </a:lstStyle>
          <a:p>
            <a:pPr lvl="0"/>
            <a:r>
              <a:rPr lang="en-US" dirty="0"/>
              <a:t>Title</a:t>
            </a:r>
            <a:endParaRPr lang="en-ZA" dirty="0"/>
          </a:p>
        </p:txBody>
      </p:sp>
      <p:sp>
        <p:nvSpPr>
          <p:cNvPr id="94" name="Text Placeholder 14"/>
          <p:cNvSpPr>
            <a:spLocks noGrp="1"/>
          </p:cNvSpPr>
          <p:nvPr>
            <p:ph type="body" sz="quarter" idx="45" hasCustomPrompt="1"/>
          </p:nvPr>
        </p:nvSpPr>
        <p:spPr>
          <a:xfrm>
            <a:off x="2044700" y="2212776"/>
            <a:ext cx="3863041" cy="3772099"/>
          </a:xfrm>
        </p:spPr>
        <p:txBody>
          <a:bodyPr anchor="t"/>
          <a:lstStyle>
            <a:lvl1pPr marL="0" indent="0">
              <a:lnSpc>
                <a:spcPct val="100000"/>
              </a:lnSpc>
              <a:spcBef>
                <a:spcPts val="0"/>
              </a:spcBef>
              <a:buNone/>
              <a:defRPr sz="1200">
                <a:solidFill>
                  <a:schemeClr val="tx1"/>
                </a:solidFill>
              </a:defRPr>
            </a:lvl1pPr>
          </a:lstStyle>
          <a:p>
            <a:pPr lvl="0"/>
            <a:r>
              <a:rPr lang="en-US" dirty="0"/>
              <a:t>Body copy</a:t>
            </a:r>
            <a:endParaRPr lang="en-ZA" dirty="0"/>
          </a:p>
        </p:txBody>
      </p:sp>
      <p:sp>
        <p:nvSpPr>
          <p:cNvPr id="114" name="Picture Placeholder 2"/>
          <p:cNvSpPr>
            <a:spLocks noGrp="1"/>
          </p:cNvSpPr>
          <p:nvPr>
            <p:ph type="pic" sz="quarter" idx="46" hasCustomPrompt="1"/>
          </p:nvPr>
        </p:nvSpPr>
        <p:spPr>
          <a:xfrm>
            <a:off x="6281084" y="1701975"/>
            <a:ext cx="1505323" cy="1416050"/>
          </a:xfrm>
        </p:spPr>
        <p:txBody>
          <a:bodyPr/>
          <a:lstStyle>
            <a:lvl1pPr marL="0" indent="0">
              <a:buNone/>
              <a:defRPr/>
            </a:lvl1pPr>
          </a:lstStyle>
          <a:p>
            <a:r>
              <a:rPr lang="en-US" dirty="0"/>
              <a:t>Add picture</a:t>
            </a:r>
            <a:endParaRPr lang="en-ZA" dirty="0"/>
          </a:p>
        </p:txBody>
      </p:sp>
      <p:sp>
        <p:nvSpPr>
          <p:cNvPr id="115" name="Text Placeholder 14"/>
          <p:cNvSpPr>
            <a:spLocks noGrp="1"/>
          </p:cNvSpPr>
          <p:nvPr>
            <p:ph type="body" sz="quarter" idx="47" hasCustomPrompt="1"/>
          </p:nvPr>
        </p:nvSpPr>
        <p:spPr>
          <a:xfrm>
            <a:off x="7957484" y="1701976"/>
            <a:ext cx="3863041" cy="270259"/>
          </a:xfrm>
        </p:spPr>
        <p:txBody>
          <a:bodyPr anchor="t"/>
          <a:lstStyle>
            <a:lvl1pPr marL="0" indent="0">
              <a:lnSpc>
                <a:spcPct val="100000"/>
              </a:lnSpc>
              <a:spcBef>
                <a:spcPts val="0"/>
              </a:spcBef>
              <a:buNone/>
              <a:defRPr sz="1400">
                <a:solidFill>
                  <a:schemeClr val="tx2"/>
                </a:solidFill>
              </a:defRPr>
            </a:lvl1pPr>
          </a:lstStyle>
          <a:p>
            <a:pPr lvl="0"/>
            <a:r>
              <a:rPr lang="en-US" dirty="0"/>
              <a:t>Name Surname</a:t>
            </a:r>
            <a:endParaRPr lang="en-ZA" dirty="0"/>
          </a:p>
        </p:txBody>
      </p:sp>
      <p:sp>
        <p:nvSpPr>
          <p:cNvPr id="116" name="Text Placeholder 14"/>
          <p:cNvSpPr>
            <a:spLocks noGrp="1"/>
          </p:cNvSpPr>
          <p:nvPr>
            <p:ph type="body" sz="quarter" idx="48" hasCustomPrompt="1"/>
          </p:nvPr>
        </p:nvSpPr>
        <p:spPr>
          <a:xfrm>
            <a:off x="7957484" y="1972235"/>
            <a:ext cx="3863041" cy="197223"/>
          </a:xfrm>
        </p:spPr>
        <p:txBody>
          <a:bodyPr anchor="t"/>
          <a:lstStyle>
            <a:lvl1pPr marL="0" indent="0">
              <a:lnSpc>
                <a:spcPct val="100000"/>
              </a:lnSpc>
              <a:spcBef>
                <a:spcPts val="0"/>
              </a:spcBef>
              <a:buNone/>
              <a:defRPr sz="1200">
                <a:solidFill>
                  <a:schemeClr val="tx1"/>
                </a:solidFill>
              </a:defRPr>
            </a:lvl1pPr>
          </a:lstStyle>
          <a:p>
            <a:pPr lvl="0"/>
            <a:r>
              <a:rPr lang="en-US" dirty="0"/>
              <a:t>Title</a:t>
            </a:r>
            <a:endParaRPr lang="en-ZA" dirty="0"/>
          </a:p>
        </p:txBody>
      </p:sp>
      <p:sp>
        <p:nvSpPr>
          <p:cNvPr id="117" name="Text Placeholder 14"/>
          <p:cNvSpPr>
            <a:spLocks noGrp="1"/>
          </p:cNvSpPr>
          <p:nvPr>
            <p:ph type="body" sz="quarter" idx="49" hasCustomPrompt="1"/>
          </p:nvPr>
        </p:nvSpPr>
        <p:spPr>
          <a:xfrm>
            <a:off x="7957484" y="2212776"/>
            <a:ext cx="3863041" cy="3772099"/>
          </a:xfrm>
        </p:spPr>
        <p:txBody>
          <a:bodyPr anchor="t"/>
          <a:lstStyle>
            <a:lvl1pPr marL="0" indent="0">
              <a:lnSpc>
                <a:spcPct val="100000"/>
              </a:lnSpc>
              <a:spcBef>
                <a:spcPts val="0"/>
              </a:spcBef>
              <a:buNone/>
              <a:defRPr sz="1200">
                <a:solidFill>
                  <a:schemeClr val="tx1"/>
                </a:solidFill>
              </a:defRPr>
            </a:lvl1pPr>
          </a:lstStyle>
          <a:p>
            <a:pPr lvl="0"/>
            <a:r>
              <a:rPr lang="en-US" dirty="0"/>
              <a:t>Body copy</a:t>
            </a:r>
            <a:endParaRPr lang="en-ZA" dirty="0"/>
          </a:p>
        </p:txBody>
      </p:sp>
      <p:sp>
        <p:nvSpPr>
          <p:cNvPr id="13" name="Text Placeholder 5"/>
          <p:cNvSpPr>
            <a:spLocks noGrp="1"/>
          </p:cNvSpPr>
          <p:nvPr>
            <p:ph type="body" sz="quarter" idx="11" hasCustomPrompt="1"/>
          </p:nvPr>
        </p:nvSpPr>
        <p:spPr>
          <a:xfrm>
            <a:off x="368300" y="933680"/>
            <a:ext cx="11452225" cy="334733"/>
          </a:xfrm>
        </p:spPr>
        <p:txBody>
          <a:bodyPr/>
          <a:lstStyle>
            <a:lvl1pPr marL="0" indent="0">
              <a:lnSpc>
                <a:spcPct val="100000"/>
              </a:lnSpc>
              <a:spcBef>
                <a:spcPts val="0"/>
              </a:spcBef>
              <a:buNone/>
              <a:defRPr sz="2000">
                <a:solidFill>
                  <a:schemeClr val="tx1">
                    <a:lumMod val="50000"/>
                  </a:schemeClr>
                </a:solidFill>
              </a:defRPr>
            </a:lvl1pPr>
          </a:lstStyle>
          <a:p>
            <a:pPr lvl="0"/>
            <a:r>
              <a:rPr lang="en-US" dirty="0"/>
              <a:t>Add subtitle</a:t>
            </a:r>
            <a:endParaRPr lang="en-ZA" dirty="0"/>
          </a:p>
        </p:txBody>
      </p:sp>
      <p:sp>
        <p:nvSpPr>
          <p:cNvPr id="12" name="Text Placeholder 5"/>
          <p:cNvSpPr>
            <a:spLocks noGrp="1"/>
          </p:cNvSpPr>
          <p:nvPr>
            <p:ph type="body" sz="quarter" idx="10" hasCustomPrompt="1"/>
          </p:nvPr>
        </p:nvSpPr>
        <p:spPr>
          <a:xfrm>
            <a:off x="358588" y="6361113"/>
            <a:ext cx="9000000" cy="215900"/>
          </a:xfrm>
          <a:noFill/>
        </p:spPr>
        <p:txBody>
          <a:bodyPr wrap="square" lIns="0" tIns="0" rIns="0" bIns="0" rtlCol="0" anchor="ctr">
            <a:noAutofit/>
          </a:bodyPr>
          <a:lstStyle>
            <a:lvl1pPr marL="0" indent="0">
              <a:buNone/>
              <a:defRPr lang="en-GB" sz="1000" b="0" i="0" u="none" strike="noStrike" spc="0" baseline="0" dirty="0">
                <a:solidFill>
                  <a:schemeClr val="tx1">
                    <a:lumMod val="50000"/>
                  </a:schemeClr>
                </a:solidFill>
              </a:defRPr>
            </a:lvl1pPr>
          </a:lstStyle>
          <a:p>
            <a:pPr marL="165100" marR="0" lvl="0" indent="-165100" fontAlgn="auto">
              <a:lnSpc>
                <a:spcPct val="100000"/>
              </a:lnSpc>
              <a:spcBef>
                <a:spcPts val="0"/>
              </a:spcBef>
              <a:spcAft>
                <a:spcPts val="0"/>
              </a:spcAft>
              <a:buClrTx/>
              <a:buSzTx/>
              <a:tabLst/>
            </a:pPr>
            <a:r>
              <a:rPr lang="en-US" dirty="0"/>
              <a:t>Footnote</a:t>
            </a:r>
            <a:endParaRPr lang="en-GB" dirty="0"/>
          </a:p>
        </p:txBody>
      </p:sp>
    </p:spTree>
    <p:extLst>
      <p:ext uri="{BB962C8B-B14F-4D97-AF65-F5344CB8AC3E}">
        <p14:creationId xmlns:p14="http://schemas.microsoft.com/office/powerpoint/2010/main" val="3144130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Title 1"/>
          <p:cNvSpPr>
            <a:spLocks noGrp="1"/>
          </p:cNvSpPr>
          <p:nvPr>
            <p:ph type="title" hasCustomPrompt="1"/>
          </p:nvPr>
        </p:nvSpPr>
        <p:spPr>
          <a:xfrm>
            <a:off x="368300" y="195750"/>
            <a:ext cx="11452225" cy="720000"/>
          </a:xfrm>
        </p:spPr>
        <p:txBody>
          <a:bodyPr vert="horz" lIns="0" tIns="0" rIns="0" bIns="0" rtlCol="0" anchor="b">
            <a:noAutofit/>
          </a:bodyPr>
          <a:lstStyle>
            <a:lvl1pPr>
              <a:defRPr lang="en-ZA" dirty="0"/>
            </a:lvl1pPr>
          </a:lstStyle>
          <a:p>
            <a:pPr lvl="0"/>
            <a:r>
              <a:rPr lang="en-US" dirty="0"/>
              <a:t>Add title</a:t>
            </a:r>
            <a:endParaRPr lang="en-ZA" dirty="0"/>
          </a:p>
        </p:txBody>
      </p:sp>
      <p:sp>
        <p:nvSpPr>
          <p:cNvPr id="5" name="Text Placeholder 5"/>
          <p:cNvSpPr>
            <a:spLocks noGrp="1"/>
          </p:cNvSpPr>
          <p:nvPr>
            <p:ph type="body" sz="quarter" idx="10" hasCustomPrompt="1"/>
          </p:nvPr>
        </p:nvSpPr>
        <p:spPr>
          <a:xfrm>
            <a:off x="358588" y="6361113"/>
            <a:ext cx="9000000" cy="215900"/>
          </a:xfrm>
          <a:noFill/>
        </p:spPr>
        <p:txBody>
          <a:bodyPr wrap="square" lIns="0" tIns="0" rIns="0" bIns="0" rtlCol="0" anchor="ctr">
            <a:noAutofit/>
          </a:bodyPr>
          <a:lstStyle>
            <a:lvl1pPr marL="0" indent="0">
              <a:buNone/>
              <a:defRPr lang="en-GB" sz="1000" b="0" i="0" u="none" strike="noStrike" spc="0" baseline="0" dirty="0">
                <a:solidFill>
                  <a:schemeClr val="tx1">
                    <a:lumMod val="50000"/>
                  </a:schemeClr>
                </a:solidFill>
              </a:defRPr>
            </a:lvl1pPr>
          </a:lstStyle>
          <a:p>
            <a:pPr marL="165100" marR="0" lvl="0" indent="-165100" fontAlgn="auto">
              <a:lnSpc>
                <a:spcPct val="100000"/>
              </a:lnSpc>
              <a:spcBef>
                <a:spcPts val="0"/>
              </a:spcBef>
              <a:spcAft>
                <a:spcPts val="0"/>
              </a:spcAft>
              <a:buClrTx/>
              <a:buSzTx/>
              <a:tabLst/>
            </a:pPr>
            <a:r>
              <a:rPr lang="en-US" dirty="0"/>
              <a:t>Footnote</a:t>
            </a:r>
            <a:endParaRPr lang="en-GB" dirty="0"/>
          </a:p>
        </p:txBody>
      </p:sp>
    </p:spTree>
    <p:extLst>
      <p:ext uri="{BB962C8B-B14F-4D97-AF65-F5344CB8AC3E}">
        <p14:creationId xmlns:p14="http://schemas.microsoft.com/office/powerpoint/2010/main" val="30847394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2 subtitle &amp;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68300" y="1674624"/>
            <a:ext cx="5530475" cy="4310251"/>
          </a:xfrm>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Title 1"/>
          <p:cNvSpPr>
            <a:spLocks noGrp="1"/>
          </p:cNvSpPr>
          <p:nvPr>
            <p:ph type="title" hasCustomPrompt="1"/>
          </p:nvPr>
        </p:nvSpPr>
        <p:spPr>
          <a:xfrm>
            <a:off x="368300" y="195750"/>
            <a:ext cx="11452225" cy="720000"/>
          </a:xfrm>
        </p:spPr>
        <p:txBody>
          <a:bodyPr vert="horz" lIns="0" tIns="0" rIns="0" bIns="0" rtlCol="0" anchor="b">
            <a:noAutofit/>
          </a:bodyPr>
          <a:lstStyle>
            <a:lvl1pPr>
              <a:defRPr lang="en-ZA" dirty="0"/>
            </a:lvl1pPr>
          </a:lstStyle>
          <a:p>
            <a:pPr lvl="0"/>
            <a:r>
              <a:rPr lang="en-US" dirty="0"/>
              <a:t>Add title</a:t>
            </a:r>
            <a:endParaRPr lang="en-ZA" dirty="0"/>
          </a:p>
        </p:txBody>
      </p:sp>
      <p:sp>
        <p:nvSpPr>
          <p:cNvPr id="9" name="Content Placeholder 2"/>
          <p:cNvSpPr>
            <a:spLocks noGrp="1"/>
          </p:cNvSpPr>
          <p:nvPr>
            <p:ph idx="12" hasCustomPrompt="1"/>
          </p:nvPr>
        </p:nvSpPr>
        <p:spPr>
          <a:xfrm>
            <a:off x="6290049" y="1674624"/>
            <a:ext cx="5530475" cy="4310251"/>
          </a:xfrm>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7" name="Text Placeholder 5"/>
          <p:cNvSpPr>
            <a:spLocks noGrp="1"/>
          </p:cNvSpPr>
          <p:nvPr>
            <p:ph type="body" sz="quarter" idx="11" hasCustomPrompt="1"/>
          </p:nvPr>
        </p:nvSpPr>
        <p:spPr>
          <a:xfrm>
            <a:off x="368300" y="1272142"/>
            <a:ext cx="5530475" cy="334733"/>
          </a:xfrm>
        </p:spPr>
        <p:txBody>
          <a:bodyPr/>
          <a:lstStyle>
            <a:lvl1pPr marL="0" indent="0">
              <a:lnSpc>
                <a:spcPct val="100000"/>
              </a:lnSpc>
              <a:spcBef>
                <a:spcPts val="0"/>
              </a:spcBef>
              <a:buNone/>
              <a:defRPr sz="2000">
                <a:solidFill>
                  <a:schemeClr val="tx1">
                    <a:lumMod val="50000"/>
                  </a:schemeClr>
                </a:solidFill>
              </a:defRPr>
            </a:lvl1pPr>
          </a:lstStyle>
          <a:p>
            <a:pPr lvl="0"/>
            <a:r>
              <a:rPr lang="en-US" dirty="0"/>
              <a:t>Add subtitle</a:t>
            </a:r>
            <a:endParaRPr lang="en-ZA" dirty="0"/>
          </a:p>
        </p:txBody>
      </p:sp>
      <p:sp>
        <p:nvSpPr>
          <p:cNvPr id="8" name="Text Placeholder 5"/>
          <p:cNvSpPr>
            <a:spLocks noGrp="1"/>
          </p:cNvSpPr>
          <p:nvPr>
            <p:ph type="body" sz="quarter" idx="13" hasCustomPrompt="1"/>
          </p:nvPr>
        </p:nvSpPr>
        <p:spPr>
          <a:xfrm>
            <a:off x="6290048" y="1272142"/>
            <a:ext cx="5530475" cy="334733"/>
          </a:xfrm>
        </p:spPr>
        <p:txBody>
          <a:bodyPr/>
          <a:lstStyle>
            <a:lvl1pPr marL="0" indent="0">
              <a:lnSpc>
                <a:spcPct val="100000"/>
              </a:lnSpc>
              <a:spcBef>
                <a:spcPts val="0"/>
              </a:spcBef>
              <a:buNone/>
              <a:defRPr sz="2000">
                <a:solidFill>
                  <a:schemeClr val="tx1">
                    <a:lumMod val="50000"/>
                  </a:schemeClr>
                </a:solidFill>
              </a:defRPr>
            </a:lvl1pPr>
          </a:lstStyle>
          <a:p>
            <a:pPr lvl="0"/>
            <a:r>
              <a:rPr lang="en-US" dirty="0"/>
              <a:t>Add subtitle</a:t>
            </a:r>
            <a:endParaRPr lang="en-ZA" dirty="0"/>
          </a:p>
        </p:txBody>
      </p:sp>
      <p:sp>
        <p:nvSpPr>
          <p:cNvPr id="10" name="Text Placeholder 5"/>
          <p:cNvSpPr>
            <a:spLocks noGrp="1"/>
          </p:cNvSpPr>
          <p:nvPr>
            <p:ph type="body" sz="quarter" idx="10" hasCustomPrompt="1"/>
          </p:nvPr>
        </p:nvSpPr>
        <p:spPr>
          <a:xfrm>
            <a:off x="358588" y="6361113"/>
            <a:ext cx="9000000" cy="215900"/>
          </a:xfrm>
          <a:noFill/>
        </p:spPr>
        <p:txBody>
          <a:bodyPr wrap="square" lIns="0" tIns="0" rIns="0" bIns="0" rtlCol="0" anchor="ctr">
            <a:noAutofit/>
          </a:bodyPr>
          <a:lstStyle>
            <a:lvl1pPr marL="0" indent="0">
              <a:buNone/>
              <a:defRPr lang="en-GB" sz="1000" b="0" i="0" u="none" strike="noStrike" spc="0" baseline="0" dirty="0">
                <a:solidFill>
                  <a:schemeClr val="tx1">
                    <a:lumMod val="50000"/>
                  </a:schemeClr>
                </a:solidFill>
              </a:defRPr>
            </a:lvl1pPr>
          </a:lstStyle>
          <a:p>
            <a:pPr marL="165100" marR="0" lvl="0" indent="-165100" fontAlgn="auto">
              <a:lnSpc>
                <a:spcPct val="100000"/>
              </a:lnSpc>
              <a:spcBef>
                <a:spcPts val="0"/>
              </a:spcBef>
              <a:spcAft>
                <a:spcPts val="0"/>
              </a:spcAft>
              <a:buClrTx/>
              <a:buSzTx/>
              <a:tabLst/>
            </a:pPr>
            <a:r>
              <a:rPr lang="en-US" dirty="0"/>
              <a:t>Footnote</a:t>
            </a:r>
            <a:endParaRPr lang="en-GB" dirty="0"/>
          </a:p>
        </p:txBody>
      </p:sp>
    </p:spTree>
    <p:extLst>
      <p:ext uri="{BB962C8B-B14F-4D97-AF65-F5344CB8AC3E}">
        <p14:creationId xmlns:p14="http://schemas.microsoft.com/office/powerpoint/2010/main" val="4229679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3 subtitle &amp;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68300" y="1703294"/>
            <a:ext cx="3701675" cy="4281581"/>
          </a:xfrm>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Title 1"/>
          <p:cNvSpPr>
            <a:spLocks noGrp="1"/>
          </p:cNvSpPr>
          <p:nvPr>
            <p:ph type="title" hasCustomPrompt="1"/>
          </p:nvPr>
        </p:nvSpPr>
        <p:spPr>
          <a:xfrm>
            <a:off x="368300" y="195747"/>
            <a:ext cx="11452225" cy="720000"/>
          </a:xfrm>
        </p:spPr>
        <p:txBody>
          <a:bodyPr vert="horz" lIns="0" tIns="0" rIns="0" bIns="0" rtlCol="0" anchor="b">
            <a:noAutofit/>
          </a:bodyPr>
          <a:lstStyle>
            <a:lvl1pPr>
              <a:defRPr lang="en-ZA" dirty="0"/>
            </a:lvl1pPr>
          </a:lstStyle>
          <a:p>
            <a:pPr lvl="0"/>
            <a:r>
              <a:rPr lang="en-US" dirty="0"/>
              <a:t>Add title</a:t>
            </a:r>
            <a:endParaRPr lang="en-ZA" dirty="0"/>
          </a:p>
        </p:txBody>
      </p:sp>
      <p:sp>
        <p:nvSpPr>
          <p:cNvPr id="11" name="Content Placeholder 2"/>
          <p:cNvSpPr>
            <a:spLocks noGrp="1"/>
          </p:cNvSpPr>
          <p:nvPr>
            <p:ph idx="12" hasCustomPrompt="1"/>
          </p:nvPr>
        </p:nvSpPr>
        <p:spPr>
          <a:xfrm>
            <a:off x="4243575" y="1703294"/>
            <a:ext cx="3701675" cy="4281581"/>
          </a:xfrm>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13" name="Content Placeholder 2"/>
          <p:cNvSpPr>
            <a:spLocks noGrp="1"/>
          </p:cNvSpPr>
          <p:nvPr>
            <p:ph idx="14" hasCustomPrompt="1"/>
          </p:nvPr>
        </p:nvSpPr>
        <p:spPr>
          <a:xfrm>
            <a:off x="8118849" y="1703294"/>
            <a:ext cx="3701675" cy="4281581"/>
          </a:xfrm>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9" name="Text Placeholder 5"/>
          <p:cNvSpPr>
            <a:spLocks noGrp="1"/>
          </p:cNvSpPr>
          <p:nvPr>
            <p:ph type="body" sz="quarter" idx="11" hasCustomPrompt="1"/>
          </p:nvPr>
        </p:nvSpPr>
        <p:spPr>
          <a:xfrm>
            <a:off x="368300" y="1272142"/>
            <a:ext cx="3701675" cy="334733"/>
          </a:xfrm>
        </p:spPr>
        <p:txBody>
          <a:bodyPr/>
          <a:lstStyle>
            <a:lvl1pPr marL="0" indent="0">
              <a:lnSpc>
                <a:spcPct val="100000"/>
              </a:lnSpc>
              <a:spcBef>
                <a:spcPts val="0"/>
              </a:spcBef>
              <a:buNone/>
              <a:defRPr sz="2000">
                <a:solidFill>
                  <a:schemeClr val="tx1">
                    <a:lumMod val="50000"/>
                  </a:schemeClr>
                </a:solidFill>
              </a:defRPr>
            </a:lvl1pPr>
          </a:lstStyle>
          <a:p>
            <a:pPr lvl="0"/>
            <a:r>
              <a:rPr lang="en-US" dirty="0"/>
              <a:t>Add subtitle</a:t>
            </a:r>
            <a:endParaRPr lang="en-ZA" dirty="0"/>
          </a:p>
        </p:txBody>
      </p:sp>
      <p:sp>
        <p:nvSpPr>
          <p:cNvPr id="10" name="Text Placeholder 5"/>
          <p:cNvSpPr>
            <a:spLocks noGrp="1"/>
          </p:cNvSpPr>
          <p:nvPr>
            <p:ph type="body" sz="quarter" idx="15" hasCustomPrompt="1"/>
          </p:nvPr>
        </p:nvSpPr>
        <p:spPr>
          <a:xfrm>
            <a:off x="4243575" y="1272142"/>
            <a:ext cx="3701675" cy="334733"/>
          </a:xfrm>
        </p:spPr>
        <p:txBody>
          <a:bodyPr/>
          <a:lstStyle>
            <a:lvl1pPr marL="0" indent="0">
              <a:lnSpc>
                <a:spcPct val="100000"/>
              </a:lnSpc>
              <a:spcBef>
                <a:spcPts val="0"/>
              </a:spcBef>
              <a:buNone/>
              <a:defRPr sz="2000">
                <a:solidFill>
                  <a:schemeClr val="tx1">
                    <a:lumMod val="50000"/>
                  </a:schemeClr>
                </a:solidFill>
              </a:defRPr>
            </a:lvl1pPr>
          </a:lstStyle>
          <a:p>
            <a:pPr lvl="0"/>
            <a:r>
              <a:rPr lang="en-US" dirty="0"/>
              <a:t>Add subtitle</a:t>
            </a:r>
            <a:endParaRPr lang="en-ZA" dirty="0"/>
          </a:p>
        </p:txBody>
      </p:sp>
      <p:sp>
        <p:nvSpPr>
          <p:cNvPr id="15" name="Text Placeholder 5"/>
          <p:cNvSpPr>
            <a:spLocks noGrp="1"/>
          </p:cNvSpPr>
          <p:nvPr>
            <p:ph type="body" sz="quarter" idx="16" hasCustomPrompt="1"/>
          </p:nvPr>
        </p:nvSpPr>
        <p:spPr>
          <a:xfrm>
            <a:off x="8118848" y="1272142"/>
            <a:ext cx="3701675" cy="334733"/>
          </a:xfrm>
        </p:spPr>
        <p:txBody>
          <a:bodyPr/>
          <a:lstStyle>
            <a:lvl1pPr marL="0" indent="0">
              <a:lnSpc>
                <a:spcPct val="100000"/>
              </a:lnSpc>
              <a:spcBef>
                <a:spcPts val="0"/>
              </a:spcBef>
              <a:buNone/>
              <a:defRPr sz="2000">
                <a:solidFill>
                  <a:schemeClr val="tx1">
                    <a:lumMod val="50000"/>
                  </a:schemeClr>
                </a:solidFill>
              </a:defRPr>
            </a:lvl1pPr>
          </a:lstStyle>
          <a:p>
            <a:pPr lvl="0"/>
            <a:r>
              <a:rPr lang="en-US" dirty="0"/>
              <a:t>Add subtitle</a:t>
            </a:r>
            <a:endParaRPr lang="en-ZA" dirty="0"/>
          </a:p>
        </p:txBody>
      </p:sp>
      <p:sp>
        <p:nvSpPr>
          <p:cNvPr id="12" name="Text Placeholder 5"/>
          <p:cNvSpPr>
            <a:spLocks noGrp="1"/>
          </p:cNvSpPr>
          <p:nvPr>
            <p:ph type="body" sz="quarter" idx="10" hasCustomPrompt="1"/>
          </p:nvPr>
        </p:nvSpPr>
        <p:spPr>
          <a:xfrm>
            <a:off x="358588" y="6361113"/>
            <a:ext cx="9000000" cy="215900"/>
          </a:xfrm>
          <a:noFill/>
        </p:spPr>
        <p:txBody>
          <a:bodyPr wrap="square" lIns="0" tIns="0" rIns="0" bIns="0" rtlCol="0" anchor="ctr">
            <a:noAutofit/>
          </a:bodyPr>
          <a:lstStyle>
            <a:lvl1pPr marL="0" indent="0">
              <a:buNone/>
              <a:defRPr lang="en-GB" sz="1000" b="0" i="0" u="none" strike="noStrike" spc="0" baseline="0" dirty="0">
                <a:solidFill>
                  <a:schemeClr val="tx1">
                    <a:lumMod val="50000"/>
                  </a:schemeClr>
                </a:solidFill>
              </a:defRPr>
            </a:lvl1pPr>
          </a:lstStyle>
          <a:p>
            <a:pPr marL="165100" marR="0" lvl="0" indent="-165100" fontAlgn="auto">
              <a:lnSpc>
                <a:spcPct val="100000"/>
              </a:lnSpc>
              <a:spcBef>
                <a:spcPts val="0"/>
              </a:spcBef>
              <a:spcAft>
                <a:spcPts val="0"/>
              </a:spcAft>
              <a:buClrTx/>
              <a:buSzTx/>
              <a:tabLst/>
            </a:pPr>
            <a:r>
              <a:rPr lang="en-US" dirty="0"/>
              <a:t>Footnote</a:t>
            </a:r>
            <a:endParaRPr lang="en-GB" dirty="0"/>
          </a:p>
        </p:txBody>
      </p:sp>
    </p:spTree>
    <p:extLst>
      <p:ext uri="{BB962C8B-B14F-4D97-AF65-F5344CB8AC3E}">
        <p14:creationId xmlns:p14="http://schemas.microsoft.com/office/powerpoint/2010/main" val="13820220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picture &amp;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68300" y="1277378"/>
            <a:ext cx="5592849" cy="4707497"/>
          </a:xfrm>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Title 1"/>
          <p:cNvSpPr>
            <a:spLocks noGrp="1"/>
          </p:cNvSpPr>
          <p:nvPr>
            <p:ph type="title" hasCustomPrompt="1"/>
          </p:nvPr>
        </p:nvSpPr>
        <p:spPr>
          <a:xfrm>
            <a:off x="368300" y="195750"/>
            <a:ext cx="11452225" cy="720000"/>
          </a:xfrm>
        </p:spPr>
        <p:txBody>
          <a:bodyPr vert="horz" lIns="0" tIns="0" rIns="0" bIns="0" rtlCol="0" anchor="b">
            <a:noAutofit/>
          </a:bodyPr>
          <a:lstStyle>
            <a:lvl1pPr>
              <a:defRPr lang="en-ZA" dirty="0"/>
            </a:lvl1pPr>
          </a:lstStyle>
          <a:p>
            <a:pPr lvl="0"/>
            <a:r>
              <a:rPr lang="en-US" dirty="0"/>
              <a:t>Add title</a:t>
            </a:r>
            <a:endParaRPr lang="en-ZA" dirty="0"/>
          </a:p>
        </p:txBody>
      </p:sp>
      <p:sp>
        <p:nvSpPr>
          <p:cNvPr id="16" name="Picture Placeholder 4"/>
          <p:cNvSpPr>
            <a:spLocks noGrp="1"/>
          </p:cNvSpPr>
          <p:nvPr>
            <p:ph type="pic" sz="quarter" idx="12" hasCustomPrompt="1"/>
          </p:nvPr>
        </p:nvSpPr>
        <p:spPr>
          <a:xfrm>
            <a:off x="6227296" y="1268413"/>
            <a:ext cx="5593229" cy="4716462"/>
          </a:xfrm>
        </p:spPr>
        <p:txBody>
          <a:bodyPr/>
          <a:lstStyle>
            <a:lvl1pPr marL="0" indent="0">
              <a:buNone/>
              <a:defRPr/>
            </a:lvl1pPr>
          </a:lstStyle>
          <a:p>
            <a:r>
              <a:rPr lang="en-US" dirty="0"/>
              <a:t>Add picture</a:t>
            </a:r>
            <a:endParaRPr lang="en-ZA" dirty="0"/>
          </a:p>
        </p:txBody>
      </p:sp>
      <p:sp>
        <p:nvSpPr>
          <p:cNvPr id="5" name="Text Placeholder 5"/>
          <p:cNvSpPr>
            <a:spLocks noGrp="1"/>
          </p:cNvSpPr>
          <p:nvPr>
            <p:ph type="body" sz="quarter" idx="10" hasCustomPrompt="1"/>
          </p:nvPr>
        </p:nvSpPr>
        <p:spPr>
          <a:xfrm>
            <a:off x="358588" y="6361113"/>
            <a:ext cx="9000000" cy="215900"/>
          </a:xfrm>
          <a:noFill/>
        </p:spPr>
        <p:txBody>
          <a:bodyPr wrap="square" lIns="0" tIns="0" rIns="0" bIns="0" rtlCol="0" anchor="ctr">
            <a:noAutofit/>
          </a:bodyPr>
          <a:lstStyle>
            <a:lvl1pPr marL="0" indent="0">
              <a:buNone/>
              <a:defRPr lang="en-GB" sz="1000" b="0" i="0" u="none" strike="noStrike" spc="0" baseline="0" dirty="0">
                <a:solidFill>
                  <a:schemeClr val="tx1">
                    <a:lumMod val="50000"/>
                  </a:schemeClr>
                </a:solidFill>
              </a:defRPr>
            </a:lvl1pPr>
          </a:lstStyle>
          <a:p>
            <a:pPr marL="165100" marR="0" lvl="0" indent="-165100" fontAlgn="auto">
              <a:lnSpc>
                <a:spcPct val="100000"/>
              </a:lnSpc>
              <a:spcBef>
                <a:spcPts val="0"/>
              </a:spcBef>
              <a:spcAft>
                <a:spcPts val="0"/>
              </a:spcAft>
              <a:buClrTx/>
              <a:buSzTx/>
              <a:tabLst/>
            </a:pPr>
            <a:r>
              <a:rPr lang="en-US" dirty="0"/>
              <a:t>Footnote</a:t>
            </a:r>
            <a:endParaRPr lang="en-GB" dirty="0"/>
          </a:p>
        </p:txBody>
      </p:sp>
    </p:spTree>
    <p:extLst>
      <p:ext uri="{BB962C8B-B14F-4D97-AF65-F5344CB8AC3E}">
        <p14:creationId xmlns:p14="http://schemas.microsoft.com/office/powerpoint/2010/main" val="2515270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2 picture &amp;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68300" y="3378200"/>
            <a:ext cx="5592849" cy="2606675"/>
          </a:xfrm>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Title 1"/>
          <p:cNvSpPr>
            <a:spLocks noGrp="1"/>
          </p:cNvSpPr>
          <p:nvPr>
            <p:ph type="title" hasCustomPrompt="1"/>
          </p:nvPr>
        </p:nvSpPr>
        <p:spPr>
          <a:xfrm>
            <a:off x="368300" y="195750"/>
            <a:ext cx="11452225" cy="720000"/>
          </a:xfrm>
        </p:spPr>
        <p:txBody>
          <a:bodyPr vert="horz" lIns="0" tIns="0" rIns="0" bIns="0" rtlCol="0" anchor="b">
            <a:noAutofit/>
          </a:bodyPr>
          <a:lstStyle>
            <a:lvl1pPr>
              <a:defRPr lang="en-ZA" dirty="0"/>
            </a:lvl1pPr>
          </a:lstStyle>
          <a:p>
            <a:pPr lvl="0"/>
            <a:r>
              <a:rPr lang="en-US" dirty="0"/>
              <a:t>Add title</a:t>
            </a:r>
            <a:endParaRPr lang="en-ZA" dirty="0"/>
          </a:p>
        </p:txBody>
      </p:sp>
      <p:sp>
        <p:nvSpPr>
          <p:cNvPr id="5" name="Picture Placeholder 4"/>
          <p:cNvSpPr>
            <a:spLocks noGrp="1"/>
          </p:cNvSpPr>
          <p:nvPr>
            <p:ph type="pic" sz="quarter" idx="10" hasCustomPrompt="1"/>
          </p:nvPr>
        </p:nvSpPr>
        <p:spPr>
          <a:xfrm>
            <a:off x="368300" y="1277378"/>
            <a:ext cx="5593229" cy="1947862"/>
          </a:xfrm>
        </p:spPr>
        <p:txBody>
          <a:bodyPr/>
          <a:lstStyle>
            <a:lvl1pPr marL="0" indent="0">
              <a:buNone/>
              <a:defRPr/>
            </a:lvl1pPr>
          </a:lstStyle>
          <a:p>
            <a:r>
              <a:rPr lang="en-US" dirty="0"/>
              <a:t>Add picture</a:t>
            </a:r>
            <a:endParaRPr lang="en-ZA" dirty="0"/>
          </a:p>
        </p:txBody>
      </p:sp>
      <p:sp>
        <p:nvSpPr>
          <p:cNvPr id="15" name="Content Placeholder 2"/>
          <p:cNvSpPr>
            <a:spLocks noGrp="1"/>
          </p:cNvSpPr>
          <p:nvPr>
            <p:ph idx="11" hasCustomPrompt="1"/>
          </p:nvPr>
        </p:nvSpPr>
        <p:spPr>
          <a:xfrm>
            <a:off x="6227296" y="1277378"/>
            <a:ext cx="5592849" cy="2606675"/>
          </a:xfrm>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16" name="Picture Placeholder 4"/>
          <p:cNvSpPr>
            <a:spLocks noGrp="1"/>
          </p:cNvSpPr>
          <p:nvPr>
            <p:ph type="pic" sz="quarter" idx="12" hasCustomPrompt="1"/>
          </p:nvPr>
        </p:nvSpPr>
        <p:spPr>
          <a:xfrm>
            <a:off x="6227296" y="4037013"/>
            <a:ext cx="5593229" cy="1947862"/>
          </a:xfrm>
        </p:spPr>
        <p:txBody>
          <a:bodyPr/>
          <a:lstStyle>
            <a:lvl1pPr marL="0" indent="0">
              <a:buNone/>
              <a:defRPr/>
            </a:lvl1pPr>
          </a:lstStyle>
          <a:p>
            <a:r>
              <a:rPr lang="en-US" dirty="0"/>
              <a:t>Add picture</a:t>
            </a:r>
            <a:endParaRPr lang="en-ZA" dirty="0"/>
          </a:p>
        </p:txBody>
      </p:sp>
      <p:sp>
        <p:nvSpPr>
          <p:cNvPr id="7" name="Text Placeholder 5"/>
          <p:cNvSpPr>
            <a:spLocks noGrp="1"/>
          </p:cNvSpPr>
          <p:nvPr>
            <p:ph type="body" sz="quarter" idx="13" hasCustomPrompt="1"/>
          </p:nvPr>
        </p:nvSpPr>
        <p:spPr>
          <a:xfrm>
            <a:off x="358588" y="6361113"/>
            <a:ext cx="9000000" cy="215900"/>
          </a:xfrm>
          <a:noFill/>
        </p:spPr>
        <p:txBody>
          <a:bodyPr wrap="square" lIns="0" tIns="0" rIns="0" bIns="0" rtlCol="0" anchor="ctr">
            <a:noAutofit/>
          </a:bodyPr>
          <a:lstStyle>
            <a:lvl1pPr marL="0" indent="0">
              <a:buNone/>
              <a:defRPr lang="en-GB" sz="1000" b="0" i="0" u="none" strike="noStrike" spc="0" baseline="0" dirty="0">
                <a:solidFill>
                  <a:schemeClr val="tx1">
                    <a:lumMod val="50000"/>
                  </a:schemeClr>
                </a:solidFill>
              </a:defRPr>
            </a:lvl1pPr>
          </a:lstStyle>
          <a:p>
            <a:pPr marL="165100" marR="0" lvl="0" indent="-165100" fontAlgn="auto">
              <a:lnSpc>
                <a:spcPct val="100000"/>
              </a:lnSpc>
              <a:spcBef>
                <a:spcPts val="0"/>
              </a:spcBef>
              <a:spcAft>
                <a:spcPts val="0"/>
              </a:spcAft>
              <a:buClrTx/>
              <a:buSzTx/>
              <a:tabLst/>
            </a:pPr>
            <a:r>
              <a:rPr lang="en-US" dirty="0"/>
              <a:t>Footnote</a:t>
            </a:r>
            <a:endParaRPr lang="en-GB" dirty="0"/>
          </a:p>
        </p:txBody>
      </p:sp>
    </p:spTree>
    <p:extLst>
      <p:ext uri="{BB962C8B-B14F-4D97-AF65-F5344CB8AC3E}">
        <p14:creationId xmlns:p14="http://schemas.microsoft.com/office/powerpoint/2010/main" val="36861210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3 picture &amp;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68301" y="3440672"/>
            <a:ext cx="3620748" cy="2544203"/>
          </a:xfrm>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Title 1"/>
          <p:cNvSpPr>
            <a:spLocks noGrp="1"/>
          </p:cNvSpPr>
          <p:nvPr>
            <p:ph type="title" hasCustomPrompt="1"/>
          </p:nvPr>
        </p:nvSpPr>
        <p:spPr>
          <a:xfrm>
            <a:off x="368300" y="195747"/>
            <a:ext cx="11452225" cy="720000"/>
          </a:xfrm>
        </p:spPr>
        <p:txBody>
          <a:bodyPr vert="horz" lIns="0" tIns="0" rIns="0" bIns="0" rtlCol="0" anchor="b">
            <a:noAutofit/>
          </a:bodyPr>
          <a:lstStyle>
            <a:lvl1pPr>
              <a:defRPr lang="en-ZA" dirty="0"/>
            </a:lvl1pPr>
          </a:lstStyle>
          <a:p>
            <a:pPr lvl="0"/>
            <a:r>
              <a:rPr lang="en-US" dirty="0"/>
              <a:t>Add title</a:t>
            </a:r>
            <a:endParaRPr lang="en-ZA" dirty="0"/>
          </a:p>
        </p:txBody>
      </p:sp>
      <p:sp>
        <p:nvSpPr>
          <p:cNvPr id="5" name="Picture Placeholder 4"/>
          <p:cNvSpPr>
            <a:spLocks noGrp="1"/>
          </p:cNvSpPr>
          <p:nvPr>
            <p:ph type="pic" sz="quarter" idx="10" hasCustomPrompt="1"/>
          </p:nvPr>
        </p:nvSpPr>
        <p:spPr>
          <a:xfrm>
            <a:off x="368301" y="1268413"/>
            <a:ext cx="3620994" cy="2010617"/>
          </a:xfrm>
        </p:spPr>
        <p:txBody>
          <a:bodyPr/>
          <a:lstStyle>
            <a:lvl1pPr marL="0" indent="0">
              <a:buNone/>
              <a:defRPr/>
            </a:lvl1pPr>
          </a:lstStyle>
          <a:p>
            <a:r>
              <a:rPr lang="en-US" dirty="0"/>
              <a:t>Add picture</a:t>
            </a:r>
            <a:endParaRPr lang="en-ZA" dirty="0"/>
          </a:p>
        </p:txBody>
      </p:sp>
      <p:sp>
        <p:nvSpPr>
          <p:cNvPr id="17" name="Content Placeholder 2"/>
          <p:cNvSpPr>
            <a:spLocks noGrp="1"/>
          </p:cNvSpPr>
          <p:nvPr>
            <p:ph idx="11" hasCustomPrompt="1"/>
          </p:nvPr>
        </p:nvSpPr>
        <p:spPr>
          <a:xfrm>
            <a:off x="4283916" y="3440672"/>
            <a:ext cx="3620748" cy="2544203"/>
          </a:xfrm>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18" name="Picture Placeholder 4"/>
          <p:cNvSpPr>
            <a:spLocks noGrp="1"/>
          </p:cNvSpPr>
          <p:nvPr>
            <p:ph type="pic" sz="quarter" idx="12" hasCustomPrompt="1"/>
          </p:nvPr>
        </p:nvSpPr>
        <p:spPr>
          <a:xfrm>
            <a:off x="4283916" y="1268413"/>
            <a:ext cx="3620994" cy="2010617"/>
          </a:xfrm>
        </p:spPr>
        <p:txBody>
          <a:bodyPr/>
          <a:lstStyle>
            <a:lvl1pPr marL="0" indent="0">
              <a:buNone/>
              <a:defRPr/>
            </a:lvl1pPr>
          </a:lstStyle>
          <a:p>
            <a:r>
              <a:rPr lang="en-US" dirty="0"/>
              <a:t>Add picture</a:t>
            </a:r>
            <a:endParaRPr lang="en-ZA" dirty="0"/>
          </a:p>
        </p:txBody>
      </p:sp>
      <p:sp>
        <p:nvSpPr>
          <p:cNvPr id="19" name="Content Placeholder 2"/>
          <p:cNvSpPr>
            <a:spLocks noGrp="1"/>
          </p:cNvSpPr>
          <p:nvPr>
            <p:ph idx="13" hasCustomPrompt="1"/>
          </p:nvPr>
        </p:nvSpPr>
        <p:spPr>
          <a:xfrm>
            <a:off x="8199531" y="3440672"/>
            <a:ext cx="3620748" cy="2544203"/>
          </a:xfrm>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20" name="Picture Placeholder 4"/>
          <p:cNvSpPr>
            <a:spLocks noGrp="1"/>
          </p:cNvSpPr>
          <p:nvPr>
            <p:ph type="pic" sz="quarter" idx="14" hasCustomPrompt="1"/>
          </p:nvPr>
        </p:nvSpPr>
        <p:spPr>
          <a:xfrm>
            <a:off x="8199531" y="1268413"/>
            <a:ext cx="3620994" cy="2010617"/>
          </a:xfrm>
        </p:spPr>
        <p:txBody>
          <a:bodyPr/>
          <a:lstStyle>
            <a:lvl1pPr marL="0" indent="0">
              <a:buNone/>
              <a:defRPr/>
            </a:lvl1pPr>
          </a:lstStyle>
          <a:p>
            <a:r>
              <a:rPr lang="en-US" dirty="0"/>
              <a:t>Add picture</a:t>
            </a:r>
            <a:endParaRPr lang="en-ZA" dirty="0"/>
          </a:p>
        </p:txBody>
      </p:sp>
      <p:sp>
        <p:nvSpPr>
          <p:cNvPr id="9" name="Text Placeholder 5"/>
          <p:cNvSpPr>
            <a:spLocks noGrp="1"/>
          </p:cNvSpPr>
          <p:nvPr>
            <p:ph type="body" sz="quarter" idx="15" hasCustomPrompt="1"/>
          </p:nvPr>
        </p:nvSpPr>
        <p:spPr>
          <a:xfrm>
            <a:off x="358588" y="6361113"/>
            <a:ext cx="9000000" cy="215900"/>
          </a:xfrm>
          <a:noFill/>
        </p:spPr>
        <p:txBody>
          <a:bodyPr wrap="square" lIns="0" tIns="0" rIns="0" bIns="0" rtlCol="0" anchor="ctr">
            <a:noAutofit/>
          </a:bodyPr>
          <a:lstStyle>
            <a:lvl1pPr marL="0" indent="0">
              <a:buNone/>
              <a:defRPr lang="en-GB" sz="1000" b="0" i="0" u="none" strike="noStrike" spc="0" baseline="0" dirty="0">
                <a:solidFill>
                  <a:schemeClr val="tx1">
                    <a:lumMod val="50000"/>
                  </a:schemeClr>
                </a:solidFill>
              </a:defRPr>
            </a:lvl1pPr>
          </a:lstStyle>
          <a:p>
            <a:pPr marL="165100" marR="0" lvl="0" indent="-165100" fontAlgn="auto">
              <a:lnSpc>
                <a:spcPct val="100000"/>
              </a:lnSpc>
              <a:spcBef>
                <a:spcPts val="0"/>
              </a:spcBef>
              <a:spcAft>
                <a:spcPts val="0"/>
              </a:spcAft>
              <a:buClrTx/>
              <a:buSzTx/>
              <a:tabLst/>
            </a:pPr>
            <a:r>
              <a:rPr lang="en-US" dirty="0"/>
              <a:t>Footnote</a:t>
            </a:r>
            <a:endParaRPr lang="en-GB" dirty="0"/>
          </a:p>
        </p:txBody>
      </p:sp>
    </p:spTree>
    <p:extLst>
      <p:ext uri="{BB962C8B-B14F-4D97-AF65-F5344CB8AC3E}">
        <p14:creationId xmlns:p14="http://schemas.microsoft.com/office/powerpoint/2010/main" val="3220311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urple block">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srcRect t="8782" b="8782"/>
          <a:stretch/>
        </p:blipFill>
        <p:spPr>
          <a:xfrm>
            <a:off x="192907" y="192742"/>
            <a:ext cx="11806186" cy="6472517"/>
          </a:xfrm>
          <a:prstGeom prst="rect">
            <a:avLst/>
          </a:prstGeom>
        </p:spPr>
      </p:pic>
      <p:sp>
        <p:nvSpPr>
          <p:cNvPr id="7" name="Rectangle 6"/>
          <p:cNvSpPr/>
          <p:nvPr userDrawn="1"/>
        </p:nvSpPr>
        <p:spPr>
          <a:xfrm>
            <a:off x="448235" y="4720197"/>
            <a:ext cx="9413501" cy="1761285"/>
          </a:xfrm>
          <a:prstGeom prst="rect">
            <a:avLst/>
          </a:prstGeom>
          <a:solidFill>
            <a:schemeClr val="accent1">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750311" y="4980501"/>
            <a:ext cx="8716418" cy="450338"/>
          </a:xfrm>
        </p:spPr>
        <p:txBody>
          <a:bodyPr tIns="0" rIns="0" bIns="0" anchor="t">
            <a:noAutofit/>
          </a:bodyPr>
          <a:lstStyle>
            <a:lvl1pPr algn="l">
              <a:lnSpc>
                <a:spcPct val="100000"/>
              </a:lnSpc>
              <a:spcBef>
                <a:spcPts val="0"/>
              </a:spcBef>
              <a:defRPr sz="2800" b="1" cap="none" baseline="0">
                <a:solidFill>
                  <a:schemeClr val="bg1"/>
                </a:solidFill>
              </a:defRPr>
            </a:lvl1pPr>
          </a:lstStyle>
          <a:p>
            <a:r>
              <a:rPr lang="en-US" dirty="0"/>
              <a:t>Add presentation title</a:t>
            </a:r>
            <a:endParaRPr lang="en-ZA" dirty="0"/>
          </a:p>
        </p:txBody>
      </p:sp>
      <p:sp>
        <p:nvSpPr>
          <p:cNvPr id="10" name="Text Placeholder 9"/>
          <p:cNvSpPr>
            <a:spLocks noGrp="1"/>
          </p:cNvSpPr>
          <p:nvPr>
            <p:ph type="body" sz="quarter" idx="10" hasCustomPrompt="1"/>
          </p:nvPr>
        </p:nvSpPr>
        <p:spPr>
          <a:xfrm>
            <a:off x="750311" y="5439804"/>
            <a:ext cx="8716418" cy="277906"/>
          </a:xfrm>
        </p:spPr>
        <p:txBody>
          <a:bodyPr tIns="0" rIns="0" bIns="0" anchor="t">
            <a:noAutofit/>
          </a:bodyPr>
          <a:lstStyle>
            <a:lvl1pPr marL="0" indent="0">
              <a:lnSpc>
                <a:spcPct val="100000"/>
              </a:lnSpc>
              <a:spcBef>
                <a:spcPts val="0"/>
              </a:spcBef>
              <a:buNone/>
              <a:defRPr sz="2000">
                <a:solidFill>
                  <a:schemeClr val="accent2"/>
                </a:solidFill>
              </a:defRPr>
            </a:lvl1pPr>
          </a:lstStyle>
          <a:p>
            <a:pPr lvl="0"/>
            <a:r>
              <a:rPr lang="en-US" dirty="0"/>
              <a:t>Add subtitle</a:t>
            </a:r>
            <a:endParaRPr lang="en-GB" dirty="0"/>
          </a:p>
        </p:txBody>
      </p:sp>
      <p:sp>
        <p:nvSpPr>
          <p:cNvPr id="12" name="Text Placeholder 11"/>
          <p:cNvSpPr>
            <a:spLocks noGrp="1"/>
          </p:cNvSpPr>
          <p:nvPr>
            <p:ph type="body" sz="quarter" idx="11" hasCustomPrompt="1"/>
          </p:nvPr>
        </p:nvSpPr>
        <p:spPr>
          <a:xfrm>
            <a:off x="750888" y="5986979"/>
            <a:ext cx="4583112" cy="306245"/>
          </a:xfrm>
        </p:spPr>
        <p:txBody>
          <a:bodyPr vert="horz" lIns="0" tIns="0" rIns="0" bIns="0" rtlCol="0" anchor="t">
            <a:noAutofit/>
          </a:bodyPr>
          <a:lstStyle>
            <a:lvl1pPr marL="0" indent="0">
              <a:buNone/>
              <a:defRPr lang="en-US" sz="1800" b="1" cap="none" spc="-30" baseline="0" smtClean="0">
                <a:solidFill>
                  <a:schemeClr val="bg1"/>
                </a:solidFill>
                <a:latin typeface="+mj-lt"/>
                <a:ea typeface="+mj-ea"/>
                <a:cs typeface="+mj-cs"/>
              </a:defRPr>
            </a:lvl1pPr>
            <a:lvl2pPr>
              <a:defRPr lang="en-US" smtClean="0"/>
            </a:lvl2pPr>
            <a:lvl3pPr>
              <a:defRPr lang="en-US" smtClean="0"/>
            </a:lvl3pPr>
            <a:lvl4pPr>
              <a:defRPr lang="en-US" smtClean="0"/>
            </a:lvl4pPr>
            <a:lvl5pPr>
              <a:defRPr lang="en-GB"/>
            </a:lvl5pPr>
          </a:lstStyle>
          <a:p>
            <a:pPr marL="165100" lvl="0" indent="-165100">
              <a:lnSpc>
                <a:spcPct val="100000"/>
              </a:lnSpc>
              <a:spcBef>
                <a:spcPts val="0"/>
              </a:spcBef>
            </a:pPr>
            <a:r>
              <a:rPr lang="en-US" dirty="0"/>
              <a:t>Add date</a:t>
            </a:r>
            <a:endParaRPr lang="en-GB" dirty="0"/>
          </a:p>
        </p:txBody>
      </p:sp>
      <p:sp>
        <p:nvSpPr>
          <p:cNvPr id="14" name="Rectangle 13"/>
          <p:cNvSpPr/>
          <p:nvPr userDrawn="1"/>
        </p:nvSpPr>
        <p:spPr>
          <a:xfrm>
            <a:off x="10022541" y="4720197"/>
            <a:ext cx="1757083" cy="17612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p:cNvPicPr>
            <a:picLocks noChangeAspect="1"/>
          </p:cNvPicPr>
          <p:nvPr userDrawn="1"/>
        </p:nvPicPr>
        <p:blipFill>
          <a:blip r:embed="rId3"/>
          <a:stretch>
            <a:fillRect/>
          </a:stretch>
        </p:blipFill>
        <p:spPr>
          <a:xfrm>
            <a:off x="9986682" y="4684290"/>
            <a:ext cx="1833843" cy="1837900"/>
          </a:xfrm>
          <a:prstGeom prst="rect">
            <a:avLst/>
          </a:prstGeom>
        </p:spPr>
      </p:pic>
    </p:spTree>
    <p:extLst>
      <p:ext uri="{BB962C8B-B14F-4D97-AF65-F5344CB8AC3E}">
        <p14:creationId xmlns:p14="http://schemas.microsoft.com/office/powerpoint/2010/main" val="30055389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ontent &amp; sourc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68300" y="1268413"/>
            <a:ext cx="11452225" cy="4388316"/>
          </a:xfrm>
        </p:spPr>
        <p:txBody>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Title 1"/>
          <p:cNvSpPr>
            <a:spLocks noGrp="1"/>
          </p:cNvSpPr>
          <p:nvPr>
            <p:ph type="title" hasCustomPrompt="1"/>
          </p:nvPr>
        </p:nvSpPr>
        <p:spPr>
          <a:xfrm>
            <a:off x="368300" y="195750"/>
            <a:ext cx="11452225" cy="720000"/>
          </a:xfrm>
        </p:spPr>
        <p:txBody>
          <a:bodyPr vert="horz" lIns="0" tIns="0" rIns="0" bIns="0" rtlCol="0" anchor="b">
            <a:noAutofit/>
          </a:bodyPr>
          <a:lstStyle>
            <a:lvl1pPr>
              <a:defRPr lang="en-ZA" dirty="0"/>
            </a:lvl1pPr>
          </a:lstStyle>
          <a:p>
            <a:pPr lvl="0"/>
            <a:r>
              <a:rPr lang="en-US" dirty="0"/>
              <a:t>Add title</a:t>
            </a:r>
            <a:endParaRPr lang="en-ZA" dirty="0"/>
          </a:p>
        </p:txBody>
      </p:sp>
      <p:sp>
        <p:nvSpPr>
          <p:cNvPr id="5" name="Text Placeholder 4"/>
          <p:cNvSpPr>
            <a:spLocks noGrp="1"/>
          </p:cNvSpPr>
          <p:nvPr>
            <p:ph type="body" sz="quarter" idx="10" hasCustomPrompt="1"/>
          </p:nvPr>
        </p:nvSpPr>
        <p:spPr>
          <a:xfrm>
            <a:off x="368300" y="5814829"/>
            <a:ext cx="11452225" cy="268661"/>
          </a:xfrm>
        </p:spPr>
        <p:txBody>
          <a:bodyPr anchor="b"/>
          <a:lstStyle>
            <a:lvl1pPr marL="0" indent="0">
              <a:buNone/>
              <a:defRPr sz="900" i="1">
                <a:solidFill>
                  <a:schemeClr val="tx2"/>
                </a:solidFill>
              </a:defRPr>
            </a:lvl1pPr>
          </a:lstStyle>
          <a:p>
            <a:pPr lvl="0"/>
            <a:r>
              <a:rPr lang="en-US" dirty="0"/>
              <a:t>Add footnote/source</a:t>
            </a:r>
            <a:endParaRPr lang="en-ZA" dirty="0"/>
          </a:p>
        </p:txBody>
      </p:sp>
      <p:sp>
        <p:nvSpPr>
          <p:cNvPr id="6" name="Text Placeholder 5"/>
          <p:cNvSpPr>
            <a:spLocks noGrp="1"/>
          </p:cNvSpPr>
          <p:nvPr>
            <p:ph type="body" sz="quarter" idx="11" hasCustomPrompt="1"/>
          </p:nvPr>
        </p:nvSpPr>
        <p:spPr>
          <a:xfrm>
            <a:off x="358588" y="6361113"/>
            <a:ext cx="9000000" cy="215900"/>
          </a:xfrm>
          <a:noFill/>
        </p:spPr>
        <p:txBody>
          <a:bodyPr wrap="square" lIns="0" tIns="0" rIns="0" bIns="0" rtlCol="0" anchor="ctr">
            <a:noAutofit/>
          </a:bodyPr>
          <a:lstStyle>
            <a:lvl1pPr marL="0" indent="0">
              <a:buNone/>
              <a:defRPr lang="en-GB" sz="1000" b="0" i="0" u="none" strike="noStrike" spc="0" baseline="0" dirty="0">
                <a:solidFill>
                  <a:schemeClr val="tx1">
                    <a:lumMod val="50000"/>
                  </a:schemeClr>
                </a:solidFill>
              </a:defRPr>
            </a:lvl1pPr>
          </a:lstStyle>
          <a:p>
            <a:pPr marL="165100" marR="0" lvl="0" indent="-165100" fontAlgn="auto">
              <a:lnSpc>
                <a:spcPct val="100000"/>
              </a:lnSpc>
              <a:spcBef>
                <a:spcPts val="0"/>
              </a:spcBef>
              <a:spcAft>
                <a:spcPts val="0"/>
              </a:spcAft>
              <a:buClrTx/>
              <a:buSzTx/>
              <a:tabLst/>
            </a:pPr>
            <a:r>
              <a:rPr lang="en-US" dirty="0"/>
              <a:t>Footnote</a:t>
            </a:r>
            <a:endParaRPr lang="en-GB" dirty="0"/>
          </a:p>
        </p:txBody>
      </p:sp>
    </p:spTree>
    <p:extLst>
      <p:ext uri="{BB962C8B-B14F-4D97-AF65-F5344CB8AC3E}">
        <p14:creationId xmlns:p14="http://schemas.microsoft.com/office/powerpoint/2010/main" val="31920292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3/26/2025</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54679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3/26/2025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11192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orange">
    <p:spTree>
      <p:nvGrpSpPr>
        <p:cNvPr id="1" name=""/>
        <p:cNvGrpSpPr/>
        <p:nvPr/>
      </p:nvGrpSpPr>
      <p:grpSpPr>
        <a:xfrm>
          <a:off x="0" y="0"/>
          <a:ext cx="0" cy="0"/>
          <a:chOff x="0" y="0"/>
          <a:chExt cx="0" cy="0"/>
        </a:xfrm>
      </p:grpSpPr>
      <p:sp>
        <p:nvSpPr>
          <p:cNvPr id="4" name="Rectangle 3"/>
          <p:cNvSpPr/>
          <p:nvPr userDrawn="1"/>
        </p:nvSpPr>
        <p:spPr>
          <a:xfrm>
            <a:off x="192907" y="192742"/>
            <a:ext cx="11806186" cy="647251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750311" y="4980501"/>
            <a:ext cx="8716418" cy="450338"/>
          </a:xfrm>
        </p:spPr>
        <p:txBody>
          <a:bodyPr tIns="0" rIns="0" bIns="0" anchor="t">
            <a:noAutofit/>
          </a:bodyPr>
          <a:lstStyle>
            <a:lvl1pPr algn="l">
              <a:lnSpc>
                <a:spcPct val="100000"/>
              </a:lnSpc>
              <a:spcBef>
                <a:spcPts val="0"/>
              </a:spcBef>
              <a:defRPr sz="2800" b="1" cap="none" baseline="0">
                <a:solidFill>
                  <a:schemeClr val="bg1"/>
                </a:solidFill>
              </a:defRPr>
            </a:lvl1pPr>
          </a:lstStyle>
          <a:p>
            <a:r>
              <a:rPr lang="en-US" dirty="0"/>
              <a:t>Add presentation title</a:t>
            </a:r>
            <a:endParaRPr lang="en-ZA" dirty="0"/>
          </a:p>
        </p:txBody>
      </p:sp>
      <p:sp>
        <p:nvSpPr>
          <p:cNvPr id="10" name="Text Placeholder 9"/>
          <p:cNvSpPr>
            <a:spLocks noGrp="1"/>
          </p:cNvSpPr>
          <p:nvPr>
            <p:ph type="body" sz="quarter" idx="10" hasCustomPrompt="1"/>
          </p:nvPr>
        </p:nvSpPr>
        <p:spPr>
          <a:xfrm>
            <a:off x="750311" y="5439804"/>
            <a:ext cx="8716418" cy="277906"/>
          </a:xfrm>
        </p:spPr>
        <p:txBody>
          <a:bodyPr tIns="0" rIns="0" bIns="0" anchor="t">
            <a:noAutofit/>
          </a:bodyPr>
          <a:lstStyle>
            <a:lvl1pPr marL="0" indent="0">
              <a:lnSpc>
                <a:spcPct val="100000"/>
              </a:lnSpc>
              <a:spcBef>
                <a:spcPts val="0"/>
              </a:spcBef>
              <a:buNone/>
              <a:defRPr sz="2000">
                <a:solidFill>
                  <a:schemeClr val="bg1"/>
                </a:solidFill>
              </a:defRPr>
            </a:lvl1pPr>
          </a:lstStyle>
          <a:p>
            <a:pPr lvl="0"/>
            <a:r>
              <a:rPr lang="en-US" dirty="0"/>
              <a:t>Add subtitle</a:t>
            </a:r>
            <a:endParaRPr lang="en-GB" dirty="0"/>
          </a:p>
        </p:txBody>
      </p:sp>
      <p:sp>
        <p:nvSpPr>
          <p:cNvPr id="12" name="Text Placeholder 11"/>
          <p:cNvSpPr>
            <a:spLocks noGrp="1"/>
          </p:cNvSpPr>
          <p:nvPr>
            <p:ph type="body" sz="quarter" idx="11" hasCustomPrompt="1"/>
          </p:nvPr>
        </p:nvSpPr>
        <p:spPr>
          <a:xfrm>
            <a:off x="750888" y="5986979"/>
            <a:ext cx="4583112" cy="306245"/>
          </a:xfrm>
        </p:spPr>
        <p:txBody>
          <a:bodyPr vert="horz" lIns="0" tIns="0" rIns="0" bIns="0" rtlCol="0" anchor="t">
            <a:noAutofit/>
          </a:bodyPr>
          <a:lstStyle>
            <a:lvl1pPr marL="0" indent="0">
              <a:buNone/>
              <a:defRPr lang="en-US" sz="1800" b="1" cap="none" spc="-30" baseline="0" smtClean="0">
                <a:solidFill>
                  <a:schemeClr val="bg1"/>
                </a:solidFill>
                <a:latin typeface="+mj-lt"/>
                <a:ea typeface="+mj-ea"/>
                <a:cs typeface="+mj-cs"/>
              </a:defRPr>
            </a:lvl1pPr>
            <a:lvl2pPr>
              <a:defRPr lang="en-US" smtClean="0"/>
            </a:lvl2pPr>
            <a:lvl3pPr>
              <a:defRPr lang="en-US" smtClean="0"/>
            </a:lvl3pPr>
            <a:lvl4pPr>
              <a:defRPr lang="en-US" smtClean="0"/>
            </a:lvl4pPr>
            <a:lvl5pPr>
              <a:defRPr lang="en-GB"/>
            </a:lvl5pPr>
          </a:lstStyle>
          <a:p>
            <a:pPr marL="165100" lvl="0" indent="-165100">
              <a:lnSpc>
                <a:spcPct val="100000"/>
              </a:lnSpc>
              <a:spcBef>
                <a:spcPts val="0"/>
              </a:spcBef>
            </a:pPr>
            <a:r>
              <a:rPr lang="en-US" dirty="0"/>
              <a:t>Add date</a:t>
            </a:r>
            <a:endParaRPr lang="en-GB" dirty="0"/>
          </a:p>
        </p:txBody>
      </p:sp>
      <p:pic>
        <p:nvPicPr>
          <p:cNvPr id="3" name="Picture 2"/>
          <p:cNvPicPr>
            <a:picLocks noChangeAspect="1"/>
          </p:cNvPicPr>
          <p:nvPr userDrawn="1"/>
        </p:nvPicPr>
        <p:blipFill>
          <a:blip r:embed="rId2"/>
          <a:stretch>
            <a:fillRect/>
          </a:stretch>
        </p:blipFill>
        <p:spPr>
          <a:xfrm>
            <a:off x="10269070" y="4969764"/>
            <a:ext cx="1266509" cy="1269672"/>
          </a:xfrm>
          <a:prstGeom prst="rect">
            <a:avLst/>
          </a:prstGeom>
        </p:spPr>
      </p:pic>
    </p:spTree>
    <p:extLst>
      <p:ext uri="{BB962C8B-B14F-4D97-AF65-F5344CB8AC3E}">
        <p14:creationId xmlns:p14="http://schemas.microsoft.com/office/powerpoint/2010/main" val="1178342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50311" y="4980501"/>
            <a:ext cx="8716418" cy="450338"/>
          </a:xfrm>
        </p:spPr>
        <p:txBody>
          <a:bodyPr tIns="0" rIns="0" bIns="0" anchor="t">
            <a:noAutofit/>
          </a:bodyPr>
          <a:lstStyle>
            <a:lvl1pPr algn="l">
              <a:lnSpc>
                <a:spcPct val="100000"/>
              </a:lnSpc>
              <a:spcBef>
                <a:spcPts val="0"/>
              </a:spcBef>
              <a:defRPr sz="2800" b="1" cap="none" baseline="0">
                <a:solidFill>
                  <a:schemeClr val="tx1">
                    <a:lumMod val="50000"/>
                  </a:schemeClr>
                </a:solidFill>
              </a:defRPr>
            </a:lvl1pPr>
          </a:lstStyle>
          <a:p>
            <a:r>
              <a:rPr lang="en-US" dirty="0"/>
              <a:t>Add presentation title</a:t>
            </a:r>
            <a:endParaRPr lang="en-ZA" dirty="0"/>
          </a:p>
        </p:txBody>
      </p:sp>
      <p:sp>
        <p:nvSpPr>
          <p:cNvPr id="10" name="Text Placeholder 9"/>
          <p:cNvSpPr>
            <a:spLocks noGrp="1"/>
          </p:cNvSpPr>
          <p:nvPr>
            <p:ph type="body" sz="quarter" idx="10" hasCustomPrompt="1"/>
          </p:nvPr>
        </p:nvSpPr>
        <p:spPr>
          <a:xfrm>
            <a:off x="750311" y="5439804"/>
            <a:ext cx="8716418" cy="277906"/>
          </a:xfrm>
        </p:spPr>
        <p:txBody>
          <a:bodyPr tIns="0" rIns="0" bIns="0" anchor="t">
            <a:noAutofit/>
          </a:bodyPr>
          <a:lstStyle>
            <a:lvl1pPr marL="0" indent="0">
              <a:lnSpc>
                <a:spcPct val="100000"/>
              </a:lnSpc>
              <a:spcBef>
                <a:spcPts val="0"/>
              </a:spcBef>
              <a:buNone/>
              <a:defRPr sz="2000">
                <a:solidFill>
                  <a:schemeClr val="accent2"/>
                </a:solidFill>
              </a:defRPr>
            </a:lvl1pPr>
          </a:lstStyle>
          <a:p>
            <a:pPr lvl="0"/>
            <a:r>
              <a:rPr lang="en-US" dirty="0"/>
              <a:t>Add subtitle</a:t>
            </a:r>
            <a:endParaRPr lang="en-GB" dirty="0"/>
          </a:p>
        </p:txBody>
      </p:sp>
      <p:sp>
        <p:nvSpPr>
          <p:cNvPr id="12" name="Text Placeholder 11"/>
          <p:cNvSpPr>
            <a:spLocks noGrp="1"/>
          </p:cNvSpPr>
          <p:nvPr>
            <p:ph type="body" sz="quarter" idx="11" hasCustomPrompt="1"/>
          </p:nvPr>
        </p:nvSpPr>
        <p:spPr>
          <a:xfrm>
            <a:off x="750888" y="5986979"/>
            <a:ext cx="4583112" cy="306245"/>
          </a:xfrm>
        </p:spPr>
        <p:txBody>
          <a:bodyPr vert="horz" lIns="0" tIns="0" rIns="0" bIns="0" rtlCol="0" anchor="t">
            <a:noAutofit/>
          </a:bodyPr>
          <a:lstStyle>
            <a:lvl1pPr marL="0" indent="0">
              <a:buNone/>
              <a:defRPr lang="en-US" sz="1800" b="1" cap="none" spc="-30" baseline="0" smtClean="0">
                <a:solidFill>
                  <a:schemeClr val="tx1">
                    <a:lumMod val="50000"/>
                  </a:schemeClr>
                </a:solidFill>
                <a:latin typeface="+mj-lt"/>
                <a:ea typeface="+mj-ea"/>
                <a:cs typeface="+mj-cs"/>
              </a:defRPr>
            </a:lvl1pPr>
            <a:lvl2pPr>
              <a:defRPr lang="en-US" smtClean="0"/>
            </a:lvl2pPr>
            <a:lvl3pPr>
              <a:defRPr lang="en-US" smtClean="0"/>
            </a:lvl3pPr>
            <a:lvl4pPr>
              <a:defRPr lang="en-US" smtClean="0"/>
            </a:lvl4pPr>
            <a:lvl5pPr>
              <a:defRPr lang="en-GB"/>
            </a:lvl5pPr>
          </a:lstStyle>
          <a:p>
            <a:pPr marL="165100" lvl="0" indent="-165100">
              <a:lnSpc>
                <a:spcPct val="100000"/>
              </a:lnSpc>
              <a:spcBef>
                <a:spcPts val="0"/>
              </a:spcBef>
            </a:pPr>
            <a:r>
              <a:rPr lang="en-US" dirty="0"/>
              <a:t>Add date</a:t>
            </a:r>
            <a:endParaRPr lang="en-GB" dirty="0"/>
          </a:p>
        </p:txBody>
      </p:sp>
      <p:sp>
        <p:nvSpPr>
          <p:cNvPr id="14" name="Rectangle 13"/>
          <p:cNvSpPr/>
          <p:nvPr userDrawn="1"/>
        </p:nvSpPr>
        <p:spPr>
          <a:xfrm>
            <a:off x="10022541" y="4720197"/>
            <a:ext cx="1757083" cy="17612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p:cNvPicPr>
            <a:picLocks noChangeAspect="1"/>
          </p:cNvPicPr>
          <p:nvPr userDrawn="1"/>
        </p:nvPicPr>
        <p:blipFill>
          <a:blip r:embed="rId2"/>
          <a:stretch>
            <a:fillRect/>
          </a:stretch>
        </p:blipFill>
        <p:spPr>
          <a:xfrm>
            <a:off x="9986682" y="4684290"/>
            <a:ext cx="1833843" cy="1837900"/>
          </a:xfrm>
          <a:prstGeom prst="rect">
            <a:avLst/>
          </a:prstGeom>
        </p:spPr>
      </p:pic>
    </p:spTree>
    <p:extLst>
      <p:ext uri="{BB962C8B-B14F-4D97-AF65-F5344CB8AC3E}">
        <p14:creationId xmlns:p14="http://schemas.microsoft.com/office/powerpoint/2010/main" val="1128063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orange">
    <p:spTree>
      <p:nvGrpSpPr>
        <p:cNvPr id="1" name=""/>
        <p:cNvGrpSpPr/>
        <p:nvPr/>
      </p:nvGrpSpPr>
      <p:grpSpPr>
        <a:xfrm>
          <a:off x="0" y="0"/>
          <a:ext cx="0" cy="0"/>
          <a:chOff x="0" y="0"/>
          <a:chExt cx="0" cy="0"/>
        </a:xfrm>
      </p:grpSpPr>
      <p:sp>
        <p:nvSpPr>
          <p:cNvPr id="4" name="Rectangle 3"/>
          <p:cNvSpPr/>
          <p:nvPr userDrawn="1"/>
        </p:nvSpPr>
        <p:spPr>
          <a:xfrm>
            <a:off x="192907" y="192742"/>
            <a:ext cx="11806186" cy="647251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p:cNvCxnSpPr>
            <a:cxnSpLocks/>
          </p:cNvCxnSpPr>
          <p:nvPr userDrawn="1"/>
        </p:nvCxnSpPr>
        <p:spPr>
          <a:xfrm>
            <a:off x="394821" y="3173508"/>
            <a:ext cx="1140235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itle 1"/>
          <p:cNvSpPr>
            <a:spLocks noGrp="1"/>
          </p:cNvSpPr>
          <p:nvPr>
            <p:ph type="ctrTitle" hasCustomPrompt="1"/>
          </p:nvPr>
        </p:nvSpPr>
        <p:spPr>
          <a:xfrm>
            <a:off x="394821" y="2453901"/>
            <a:ext cx="7359650" cy="450338"/>
          </a:xfrm>
        </p:spPr>
        <p:txBody>
          <a:bodyPr tIns="0" rIns="0" bIns="0" anchor="t">
            <a:noAutofit/>
          </a:bodyPr>
          <a:lstStyle>
            <a:lvl1pPr algn="l">
              <a:lnSpc>
                <a:spcPct val="100000"/>
              </a:lnSpc>
              <a:spcBef>
                <a:spcPts val="0"/>
              </a:spcBef>
              <a:defRPr sz="2800" b="1" cap="none" baseline="0">
                <a:solidFill>
                  <a:schemeClr val="bg1"/>
                </a:solidFill>
              </a:defRPr>
            </a:lvl1pPr>
          </a:lstStyle>
          <a:p>
            <a:r>
              <a:rPr lang="en-US" dirty="0"/>
              <a:t>Add divider title</a:t>
            </a:r>
            <a:endParaRPr lang="en-ZA" dirty="0"/>
          </a:p>
        </p:txBody>
      </p:sp>
      <p:pic>
        <p:nvPicPr>
          <p:cNvPr id="6" name="Picture 5"/>
          <p:cNvPicPr>
            <a:picLocks noChangeAspect="1"/>
          </p:cNvPicPr>
          <p:nvPr userDrawn="1"/>
        </p:nvPicPr>
        <p:blipFill>
          <a:blip r:embed="rId2"/>
          <a:stretch>
            <a:fillRect/>
          </a:stretch>
        </p:blipFill>
        <p:spPr>
          <a:xfrm>
            <a:off x="10269070" y="4969764"/>
            <a:ext cx="1266509" cy="1269672"/>
          </a:xfrm>
          <a:prstGeom prst="rect">
            <a:avLst/>
          </a:prstGeom>
        </p:spPr>
      </p:pic>
    </p:spTree>
    <p:extLst>
      <p:ext uri="{BB962C8B-B14F-4D97-AF65-F5344CB8AC3E}">
        <p14:creationId xmlns:p14="http://schemas.microsoft.com/office/powerpoint/2010/main" val="1654312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purple">
    <p:spTree>
      <p:nvGrpSpPr>
        <p:cNvPr id="1" name=""/>
        <p:cNvGrpSpPr/>
        <p:nvPr/>
      </p:nvGrpSpPr>
      <p:grpSpPr>
        <a:xfrm>
          <a:off x="0" y="0"/>
          <a:ext cx="0" cy="0"/>
          <a:chOff x="0" y="0"/>
          <a:chExt cx="0" cy="0"/>
        </a:xfrm>
      </p:grpSpPr>
      <p:sp>
        <p:nvSpPr>
          <p:cNvPr id="4" name="Rectangle 3"/>
          <p:cNvSpPr/>
          <p:nvPr userDrawn="1"/>
        </p:nvSpPr>
        <p:spPr>
          <a:xfrm>
            <a:off x="192907" y="192742"/>
            <a:ext cx="11806186" cy="647251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p:cNvCxnSpPr>
            <a:cxnSpLocks/>
          </p:cNvCxnSpPr>
          <p:nvPr userDrawn="1"/>
        </p:nvCxnSpPr>
        <p:spPr>
          <a:xfrm>
            <a:off x="394821" y="3173508"/>
            <a:ext cx="1140235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hasCustomPrompt="1"/>
          </p:nvPr>
        </p:nvSpPr>
        <p:spPr>
          <a:xfrm>
            <a:off x="394821" y="2453901"/>
            <a:ext cx="7359650" cy="450338"/>
          </a:xfrm>
        </p:spPr>
        <p:txBody>
          <a:bodyPr tIns="0" rIns="0" bIns="0" anchor="t">
            <a:noAutofit/>
          </a:bodyPr>
          <a:lstStyle>
            <a:lvl1pPr algn="l">
              <a:lnSpc>
                <a:spcPct val="100000"/>
              </a:lnSpc>
              <a:spcBef>
                <a:spcPts val="0"/>
              </a:spcBef>
              <a:defRPr sz="2800" b="1" cap="none" baseline="0">
                <a:solidFill>
                  <a:schemeClr val="bg1"/>
                </a:solidFill>
              </a:defRPr>
            </a:lvl1pPr>
          </a:lstStyle>
          <a:p>
            <a:r>
              <a:rPr lang="en-US" dirty="0"/>
              <a:t>Add divider title</a:t>
            </a:r>
            <a:endParaRPr lang="en-ZA" dirty="0"/>
          </a:p>
        </p:txBody>
      </p:sp>
      <p:sp>
        <p:nvSpPr>
          <p:cNvPr id="7" name="Rectangle 6"/>
          <p:cNvSpPr/>
          <p:nvPr userDrawn="1"/>
        </p:nvSpPr>
        <p:spPr>
          <a:xfrm>
            <a:off x="10022541" y="4720197"/>
            <a:ext cx="1757083" cy="17612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a:stretch>
            <a:fillRect/>
          </a:stretch>
        </p:blipFill>
        <p:spPr>
          <a:xfrm>
            <a:off x="9986682" y="4684290"/>
            <a:ext cx="1833843" cy="1837900"/>
          </a:xfrm>
          <a:prstGeom prst="rect">
            <a:avLst/>
          </a:prstGeom>
        </p:spPr>
      </p:pic>
    </p:spTree>
    <p:extLst>
      <p:ext uri="{BB962C8B-B14F-4D97-AF65-F5344CB8AC3E}">
        <p14:creationId xmlns:p14="http://schemas.microsoft.com/office/powerpoint/2010/main" val="3151924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a:xfrm>
            <a:off x="331694" y="1102659"/>
            <a:ext cx="11600330" cy="107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Rectangle 2"/>
          <p:cNvSpPr/>
          <p:nvPr userDrawn="1"/>
        </p:nvSpPr>
        <p:spPr>
          <a:xfrm>
            <a:off x="331694" y="896471"/>
            <a:ext cx="11600330" cy="206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473196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ank with icon">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a:xfrm>
            <a:off x="331694" y="1102659"/>
            <a:ext cx="11600330" cy="107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Rectangle 2"/>
          <p:cNvSpPr/>
          <p:nvPr userDrawn="1"/>
        </p:nvSpPr>
        <p:spPr>
          <a:xfrm>
            <a:off x="331694" y="896471"/>
            <a:ext cx="11600330" cy="206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Picture 3"/>
          <p:cNvPicPr>
            <a:picLocks noChangeAspect="1"/>
          </p:cNvPicPr>
          <p:nvPr userDrawn="1"/>
        </p:nvPicPr>
        <p:blipFill>
          <a:blip r:embed="rId2"/>
          <a:stretch>
            <a:fillRect/>
          </a:stretch>
        </p:blipFill>
        <p:spPr>
          <a:xfrm>
            <a:off x="11494903" y="6186557"/>
            <a:ext cx="508838" cy="510283"/>
          </a:xfrm>
          <a:prstGeom prst="rect">
            <a:avLst/>
          </a:prstGeom>
        </p:spPr>
      </p:pic>
    </p:spTree>
    <p:extLst>
      <p:ext uri="{BB962C8B-B14F-4D97-AF65-F5344CB8AC3E}">
        <p14:creationId xmlns:p14="http://schemas.microsoft.com/office/powerpoint/2010/main" val="4214353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 content">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a:xfrm>
            <a:off x="331694" y="1102659"/>
            <a:ext cx="11600330" cy="107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Rectangle 2"/>
          <p:cNvSpPr/>
          <p:nvPr userDrawn="1"/>
        </p:nvSpPr>
        <p:spPr>
          <a:xfrm>
            <a:off x="331694" y="896471"/>
            <a:ext cx="11600330" cy="206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74761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197225"/>
            <a:ext cx="11460525" cy="720000"/>
          </a:xfrm>
          <a:prstGeom prst="rect">
            <a:avLst/>
          </a:prstGeom>
        </p:spPr>
        <p:txBody>
          <a:bodyPr vert="horz" lIns="0" tIns="0" rIns="0" bIns="0" rtlCol="0" anchor="b">
            <a:noAutofit/>
          </a:bodyPr>
          <a:lstStyle/>
          <a:p>
            <a:r>
              <a:rPr lang="en-US" dirty="0"/>
              <a:t>Add title</a:t>
            </a:r>
            <a:endParaRPr lang="en-ZA" dirty="0"/>
          </a:p>
        </p:txBody>
      </p:sp>
      <p:sp>
        <p:nvSpPr>
          <p:cNvPr id="3" name="Text Placeholder 2"/>
          <p:cNvSpPr>
            <a:spLocks noGrp="1"/>
          </p:cNvSpPr>
          <p:nvPr>
            <p:ph type="body" idx="1"/>
          </p:nvPr>
        </p:nvSpPr>
        <p:spPr>
          <a:xfrm>
            <a:off x="368300" y="1268413"/>
            <a:ext cx="11452225" cy="4716462"/>
          </a:xfrm>
          <a:prstGeom prst="rect">
            <a:avLst/>
          </a:prstGeom>
        </p:spPr>
        <p:txBody>
          <a:bodyPr vert="horz" lIns="0" tIns="45720" rIns="91440" bIns="45720" rtlCol="0">
            <a:noAutofit/>
          </a:bodyPr>
          <a:lstStyle/>
          <a:p>
            <a:pPr lvl="0"/>
            <a:r>
              <a:rPr lang="en-US" dirty="0"/>
              <a:t>Add first level bullet</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8" name="TextBox 7"/>
          <p:cNvSpPr txBox="1"/>
          <p:nvPr userDrawn="1"/>
        </p:nvSpPr>
        <p:spPr>
          <a:xfrm>
            <a:off x="10784541" y="6360871"/>
            <a:ext cx="493060" cy="215444"/>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b="1" i="0" u="none" strike="noStrike" kern="1200" spc="0" baseline="0" dirty="0">
                <a:solidFill>
                  <a:schemeClr val="accent2"/>
                </a:solidFill>
                <a:latin typeface="+mn-lt"/>
                <a:ea typeface="+mn-ea"/>
                <a:cs typeface="+mn-cs"/>
              </a:rPr>
              <a:t>       </a:t>
            </a:r>
            <a:fld id="{B85E10F6-AA81-46B5-AAF7-516B34FC585A}" type="slidenum">
              <a:rPr lang="en-US" sz="1000" b="1" i="0" u="none" strike="noStrike" kern="1200" spc="0" baseline="0" smtClean="0">
                <a:solidFill>
                  <a:schemeClr val="tx1">
                    <a:lumMod val="50000"/>
                  </a:schemeClr>
                </a:solidFill>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lang="en-ZA" sz="1000" b="1" spc="0" baseline="0" dirty="0">
              <a:solidFill>
                <a:schemeClr val="tx1">
                  <a:lumMod val="50000"/>
                </a:schemeClr>
              </a:solidFill>
            </a:endParaRPr>
          </a:p>
        </p:txBody>
      </p:sp>
      <p:cxnSp>
        <p:nvCxnSpPr>
          <p:cNvPr id="10" name="Straight Connector 9"/>
          <p:cNvCxnSpPr>
            <a:cxnSpLocks/>
          </p:cNvCxnSpPr>
          <p:nvPr userDrawn="1"/>
        </p:nvCxnSpPr>
        <p:spPr>
          <a:xfrm>
            <a:off x="368300" y="6203579"/>
            <a:ext cx="10891371"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4"/>
          <a:stretch>
            <a:fillRect/>
          </a:stretch>
        </p:blipFill>
        <p:spPr>
          <a:xfrm>
            <a:off x="11494903" y="6186557"/>
            <a:ext cx="508838" cy="510283"/>
          </a:xfrm>
          <a:prstGeom prst="rect">
            <a:avLst/>
          </a:prstGeom>
        </p:spPr>
      </p:pic>
    </p:spTree>
    <p:extLst>
      <p:ext uri="{BB962C8B-B14F-4D97-AF65-F5344CB8AC3E}">
        <p14:creationId xmlns:p14="http://schemas.microsoft.com/office/powerpoint/2010/main" val="3245909001"/>
      </p:ext>
    </p:extLst>
  </p:cSld>
  <p:clrMap bg1="lt1" tx1="dk1" bg2="lt2" tx2="dk2" accent1="accent1" accent2="accent2" accent3="accent3" accent4="accent4" accent5="accent5" accent6="accent6" hlink="hlink" folHlink="folHlink"/>
  <p:sldLayoutIdLst>
    <p:sldLayoutId id="2147483679" r:id="rId1"/>
    <p:sldLayoutId id="2147483719" r:id="rId2"/>
    <p:sldLayoutId id="2147483722" r:id="rId3"/>
    <p:sldLayoutId id="2147483727" r:id="rId4"/>
    <p:sldLayoutId id="2147483724" r:id="rId5"/>
    <p:sldLayoutId id="2147483725" r:id="rId6"/>
    <p:sldLayoutId id="2147483650" r:id="rId7"/>
    <p:sldLayoutId id="2147483721" r:id="rId8"/>
    <p:sldLayoutId id="2147483720" r:id="rId9"/>
    <p:sldLayoutId id="2147483664" r:id="rId10"/>
    <p:sldLayoutId id="2147483711" r:id="rId11"/>
    <p:sldLayoutId id="2147483713" r:id="rId12"/>
    <p:sldLayoutId id="2147483714" r:id="rId13"/>
    <p:sldLayoutId id="2147483663" r:id="rId14"/>
    <p:sldLayoutId id="2147483715" r:id="rId15"/>
    <p:sldLayoutId id="2147483716" r:id="rId16"/>
    <p:sldLayoutId id="2147483717" r:id="rId17"/>
    <p:sldLayoutId id="2147483728" r:id="rId18"/>
    <p:sldLayoutId id="2147483718" r:id="rId19"/>
    <p:sldLayoutId id="2147483709" r:id="rId20"/>
    <p:sldLayoutId id="2147483729" r:id="rId21"/>
    <p:sldLayoutId id="2147483730" r:id="rId22"/>
  </p:sldLayoutIdLst>
  <p:txStyles>
    <p:titleStyle>
      <a:lvl1pPr algn="l" defTabSz="914400" rtl="0" eaLnBrk="1" latinLnBrk="0" hangingPunct="1">
        <a:lnSpc>
          <a:spcPct val="90000"/>
        </a:lnSpc>
        <a:spcBef>
          <a:spcPct val="0"/>
        </a:spcBef>
        <a:buNone/>
        <a:defRPr sz="2800" b="1" kern="1200" cap="none" spc="-30" baseline="0">
          <a:solidFill>
            <a:schemeClr val="accent1"/>
          </a:solidFill>
          <a:latin typeface="+mj-lt"/>
          <a:ea typeface="+mj-ea"/>
          <a:cs typeface="+mj-cs"/>
        </a:defRPr>
      </a:lvl1pPr>
    </p:titleStyle>
    <p:bodyStyle>
      <a:lvl1pPr marL="165100" indent="-165100" algn="l" defTabSz="914400" rtl="0" eaLnBrk="1" latinLnBrk="0" hangingPunct="1">
        <a:lnSpc>
          <a:spcPct val="120000"/>
        </a:lnSpc>
        <a:spcBef>
          <a:spcPts val="300"/>
        </a:spcBef>
        <a:buFont typeface="Arial" panose="020B0604020202020204" pitchFamily="34" charset="0"/>
        <a:buChar char="•"/>
        <a:defRPr sz="1800" kern="1200">
          <a:solidFill>
            <a:schemeClr val="tx1"/>
          </a:solidFill>
          <a:latin typeface="+mn-lt"/>
          <a:ea typeface="+mn-ea"/>
          <a:cs typeface="+mn-cs"/>
        </a:defRPr>
      </a:lvl1pPr>
      <a:lvl2pPr marL="338138" indent="-182563" algn="l" defTabSz="914400" rtl="0" eaLnBrk="1" latinLnBrk="0" hangingPunct="1">
        <a:lnSpc>
          <a:spcPct val="120000"/>
        </a:lnSpc>
        <a:spcBef>
          <a:spcPts val="300"/>
        </a:spcBef>
        <a:buFont typeface="Arial" panose="020B0604020202020204" pitchFamily="34" charset="0"/>
        <a:buChar char="•"/>
        <a:defRPr sz="1600" kern="1200">
          <a:solidFill>
            <a:schemeClr val="tx1"/>
          </a:solidFill>
          <a:latin typeface="+mn-lt"/>
          <a:ea typeface="+mn-ea"/>
          <a:cs typeface="+mn-cs"/>
        </a:defRPr>
      </a:lvl2pPr>
      <a:lvl3pPr marL="530225" indent="-182563" algn="l" defTabSz="914400" rtl="0" eaLnBrk="1" latinLnBrk="0" hangingPunct="1">
        <a:lnSpc>
          <a:spcPct val="120000"/>
        </a:lnSpc>
        <a:spcBef>
          <a:spcPts val="300"/>
        </a:spcBef>
        <a:buFont typeface="Arial" panose="020B0604020202020204" pitchFamily="34" charset="0"/>
        <a:buChar char="•"/>
        <a:defRPr sz="1400" kern="1200">
          <a:solidFill>
            <a:schemeClr val="tx1"/>
          </a:solidFill>
          <a:latin typeface="+mn-lt"/>
          <a:ea typeface="+mn-ea"/>
          <a:cs typeface="+mn-cs"/>
        </a:defRPr>
      </a:lvl3pPr>
      <a:lvl4pPr marL="676275" indent="-155575" algn="l" defTabSz="914400" rtl="0" eaLnBrk="1" latinLnBrk="0" hangingPunct="1">
        <a:lnSpc>
          <a:spcPct val="120000"/>
        </a:lnSpc>
        <a:spcBef>
          <a:spcPts val="300"/>
        </a:spcBef>
        <a:buFont typeface="Arial" panose="020B0604020202020204" pitchFamily="34" charset="0"/>
        <a:buChar char="•"/>
        <a:defRPr sz="1200" kern="1200">
          <a:solidFill>
            <a:schemeClr val="tx1"/>
          </a:solidFill>
          <a:latin typeface="+mn-lt"/>
          <a:ea typeface="+mn-ea"/>
          <a:cs typeface="+mn-cs"/>
        </a:defRPr>
      </a:lvl4pPr>
      <a:lvl5pPr marL="822325" indent="-136525" algn="l" defTabSz="914400" rtl="0" eaLnBrk="1" latinLnBrk="0" hangingPunct="1">
        <a:lnSpc>
          <a:spcPct val="120000"/>
        </a:lnSpc>
        <a:spcBef>
          <a:spcPts val="3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70" userDrawn="1">
          <p15:clr>
            <a:srgbClr val="F26B43"/>
          </p15:clr>
        </p15:guide>
        <p15:guide id="2" pos="232" userDrawn="1">
          <p15:clr>
            <a:srgbClr val="F26B43"/>
          </p15:clr>
        </p15:guide>
        <p15:guide id="3" pos="7446" userDrawn="1">
          <p15:clr>
            <a:srgbClr val="F26B43"/>
          </p15:clr>
        </p15:guide>
        <p15:guide id="4" orient="horz" pos="79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sz="3200" dirty="0"/>
              <a:t>A Systems Thinking Approach to the Growth of the Creative Economy of Johannesburg</a:t>
            </a:r>
            <a:endParaRPr lang="en-GB" sz="3200" dirty="0"/>
          </a:p>
        </p:txBody>
      </p:sp>
      <p:sp>
        <p:nvSpPr>
          <p:cNvPr id="7" name="Text Placeholder 6"/>
          <p:cNvSpPr>
            <a:spLocks noGrp="1"/>
          </p:cNvSpPr>
          <p:nvPr>
            <p:ph type="body" sz="quarter" idx="11"/>
          </p:nvPr>
        </p:nvSpPr>
        <p:spPr>
          <a:xfrm>
            <a:off x="382291" y="441189"/>
            <a:ext cx="9640023" cy="848834"/>
          </a:xfrm>
          <a:solidFill>
            <a:schemeClr val="tx1"/>
          </a:solidFill>
        </p:spPr>
        <p:txBody>
          <a:bodyPr/>
          <a:lstStyle/>
          <a:p>
            <a:endParaRPr lang="en-GB" sz="800" dirty="0">
              <a:solidFill>
                <a:schemeClr val="accent2"/>
              </a:solidFill>
            </a:endParaRPr>
          </a:p>
          <a:p>
            <a:pPr algn="ctr"/>
            <a:r>
              <a:rPr lang="en-GB" sz="2400" dirty="0">
                <a:solidFill>
                  <a:schemeClr val="accent2"/>
                </a:solidFill>
              </a:rPr>
              <a:t>ORAL DEFENSE: Dphil in Digital Transformation 2023 - 2025</a:t>
            </a:r>
          </a:p>
        </p:txBody>
      </p:sp>
      <p:sp>
        <p:nvSpPr>
          <p:cNvPr id="2" name="TextBox 1">
            <a:extLst>
              <a:ext uri="{FF2B5EF4-FFF2-40B4-BE49-F238E27FC236}">
                <a16:creationId xmlns:a16="http://schemas.microsoft.com/office/drawing/2014/main" id="{EC27C385-3807-7D6F-5DD5-F30883BDAC88}"/>
              </a:ext>
            </a:extLst>
          </p:cNvPr>
          <p:cNvSpPr txBox="1"/>
          <p:nvPr/>
        </p:nvSpPr>
        <p:spPr>
          <a:xfrm>
            <a:off x="10458621" y="542441"/>
            <a:ext cx="1351088" cy="646331"/>
          </a:xfrm>
          <a:prstGeom prst="rect">
            <a:avLst/>
          </a:prstGeom>
          <a:noFill/>
        </p:spPr>
        <p:txBody>
          <a:bodyPr wrap="square" rtlCol="0">
            <a:spAutoFit/>
          </a:bodyPr>
          <a:lstStyle/>
          <a:p>
            <a:r>
              <a:rPr lang="en-ZA" dirty="0">
                <a:solidFill>
                  <a:schemeClr val="bg1"/>
                </a:solidFill>
              </a:rPr>
              <a:t>Mariapaola </a:t>
            </a:r>
          </a:p>
          <a:p>
            <a:r>
              <a:rPr lang="en-ZA" dirty="0">
                <a:solidFill>
                  <a:schemeClr val="bg1"/>
                </a:solidFill>
              </a:rPr>
              <a:t>McGurk</a:t>
            </a:r>
          </a:p>
        </p:txBody>
      </p:sp>
    </p:spTree>
    <p:extLst>
      <p:ext uri="{BB962C8B-B14F-4D97-AF65-F5344CB8AC3E}">
        <p14:creationId xmlns:p14="http://schemas.microsoft.com/office/powerpoint/2010/main" val="2350231732"/>
      </p:ext>
    </p:extLst>
  </p:cSld>
  <p:clrMapOvr>
    <a:masterClrMapping/>
  </p:clrMapOvr>
  <mc:AlternateContent xmlns:mc="http://schemas.openxmlformats.org/markup-compatibility/2006">
    <mc:Choice xmlns:p14="http://schemas.microsoft.com/office/powerpoint/2010/main" Requires="p14">
      <p:transition spd="slow" p14:dur="2000" advTm="5298"/>
    </mc:Choice>
    <mc:Fallback>
      <p:transition spd="slow" advTm="529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49A21D43-6CB7-49B8-580C-2464A637911B}"/>
              </a:ext>
            </a:extLst>
          </p:cNvPr>
          <p:cNvGraphicFramePr/>
          <p:nvPr>
            <p:extLst>
              <p:ext uri="{D42A27DB-BD31-4B8C-83A1-F6EECF244321}">
                <p14:modId xmlns:p14="http://schemas.microsoft.com/office/powerpoint/2010/main" val="2971408009"/>
              </p:ext>
            </p:extLst>
          </p:nvPr>
        </p:nvGraphicFramePr>
        <p:xfrm>
          <a:off x="379844" y="532629"/>
          <a:ext cx="11185237"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408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6CCC9CB-6842-8123-46A4-E03A0FE2A4B5}"/>
              </a:ext>
            </a:extLst>
          </p:cNvPr>
          <p:cNvGraphicFramePr>
            <a:graphicFrameLocks noGrp="1"/>
          </p:cNvGraphicFramePr>
          <p:nvPr>
            <p:extLst>
              <p:ext uri="{D42A27DB-BD31-4B8C-83A1-F6EECF244321}">
                <p14:modId xmlns:p14="http://schemas.microsoft.com/office/powerpoint/2010/main" val="1945962811"/>
              </p:ext>
            </p:extLst>
          </p:nvPr>
        </p:nvGraphicFramePr>
        <p:xfrm>
          <a:off x="280555" y="284086"/>
          <a:ext cx="11473479" cy="5941080"/>
        </p:xfrm>
        <a:graphic>
          <a:graphicData uri="http://schemas.openxmlformats.org/drawingml/2006/table">
            <a:tbl>
              <a:tblPr firstRow="1" firstCol="1" bandRow="1">
                <a:tableStyleId>{ED083AE6-46FA-4A59-8FB0-9F97EB10719F}</a:tableStyleId>
              </a:tblPr>
              <a:tblGrid>
                <a:gridCol w="5843544">
                  <a:extLst>
                    <a:ext uri="{9D8B030D-6E8A-4147-A177-3AD203B41FA5}">
                      <a16:colId xmlns:a16="http://schemas.microsoft.com/office/drawing/2014/main" val="2280095495"/>
                    </a:ext>
                  </a:extLst>
                </a:gridCol>
                <a:gridCol w="5629935">
                  <a:extLst>
                    <a:ext uri="{9D8B030D-6E8A-4147-A177-3AD203B41FA5}">
                      <a16:colId xmlns:a16="http://schemas.microsoft.com/office/drawing/2014/main" val="1666763442"/>
                    </a:ext>
                  </a:extLst>
                </a:gridCol>
              </a:tblGrid>
              <a:tr h="1021528">
                <a:tc>
                  <a:txBody>
                    <a:bodyPr/>
                    <a:lstStyle/>
                    <a:p>
                      <a:pPr>
                        <a:lnSpc>
                          <a:spcPct val="110000"/>
                        </a:lnSpc>
                        <a:spcAft>
                          <a:spcPts val="600"/>
                        </a:spcAft>
                      </a:pPr>
                      <a:r>
                        <a:rPr lang="en-ZA" sz="1500" b="0" cap="none" spc="0" dirty="0">
                          <a:solidFill>
                            <a:schemeClr val="bg1"/>
                          </a:solidFill>
                          <a:effectLst/>
                        </a:rPr>
                        <a:t> </a:t>
                      </a:r>
                    </a:p>
                    <a:p>
                      <a:pPr algn="ctr">
                        <a:lnSpc>
                          <a:spcPct val="110000"/>
                        </a:lnSpc>
                        <a:spcAft>
                          <a:spcPts val="600"/>
                        </a:spcAft>
                      </a:pPr>
                      <a:r>
                        <a:rPr lang="en-ZA" sz="2800" b="1" cap="none" spc="0" dirty="0">
                          <a:solidFill>
                            <a:schemeClr val="accent2"/>
                          </a:solidFill>
                          <a:effectLst/>
                        </a:rPr>
                        <a:t>Secondary Objectives</a:t>
                      </a:r>
                      <a:endParaRPr lang="en-ZA" sz="2800" b="1" cap="none" spc="0" dirty="0">
                        <a:solidFill>
                          <a:schemeClr val="accent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6349" marR="56349" marT="86926" marB="0"/>
                </a:tc>
                <a:tc>
                  <a:txBody>
                    <a:bodyPr/>
                    <a:lstStyle/>
                    <a:p>
                      <a:pPr>
                        <a:lnSpc>
                          <a:spcPct val="110000"/>
                        </a:lnSpc>
                        <a:spcAft>
                          <a:spcPts val="600"/>
                        </a:spcAft>
                      </a:pPr>
                      <a:r>
                        <a:rPr lang="en-ZA" sz="1500" b="0" cap="none" spc="0" dirty="0">
                          <a:solidFill>
                            <a:schemeClr val="bg1"/>
                          </a:solidFill>
                          <a:effectLst/>
                        </a:rPr>
                        <a:t> </a:t>
                      </a:r>
                    </a:p>
                    <a:p>
                      <a:pPr algn="ctr">
                        <a:lnSpc>
                          <a:spcPct val="110000"/>
                        </a:lnSpc>
                        <a:spcAft>
                          <a:spcPts val="600"/>
                        </a:spcAft>
                      </a:pPr>
                      <a:r>
                        <a:rPr lang="en-ZA" sz="2800" b="1" cap="none" spc="0" dirty="0">
                          <a:solidFill>
                            <a:schemeClr val="accent2"/>
                          </a:solidFill>
                          <a:effectLst/>
                        </a:rPr>
                        <a:t>Research </a:t>
                      </a:r>
                      <a:r>
                        <a:rPr lang="en-ZA" sz="1500" b="0" cap="none" spc="0" dirty="0">
                          <a:solidFill>
                            <a:schemeClr val="bg1"/>
                          </a:solidFill>
                          <a:effectLst/>
                        </a:rPr>
                        <a:t> </a:t>
                      </a:r>
                      <a:endParaRPr lang="en-ZA" sz="1500" b="0" cap="none" spc="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6349" marR="56349" marT="86926" marB="0"/>
                </a:tc>
                <a:extLst>
                  <a:ext uri="{0D108BD9-81ED-4DB2-BD59-A6C34878D82A}">
                    <a16:rowId xmlns:a16="http://schemas.microsoft.com/office/drawing/2014/main" val="3436561543"/>
                  </a:ext>
                </a:extLst>
              </a:tr>
              <a:tr h="1344432">
                <a:tc>
                  <a:txBody>
                    <a:bodyPr/>
                    <a:lstStyle/>
                    <a:p>
                      <a:pPr algn="l">
                        <a:lnSpc>
                          <a:spcPct val="110000"/>
                        </a:lnSpc>
                        <a:spcAft>
                          <a:spcPts val="600"/>
                        </a:spcAft>
                      </a:pPr>
                      <a:r>
                        <a:rPr lang="en-ZA" sz="1400" b="0" cap="none" spc="0" dirty="0">
                          <a:solidFill>
                            <a:schemeClr val="tx1"/>
                          </a:solidFill>
                          <a:effectLst/>
                        </a:rPr>
                        <a:t> </a:t>
                      </a:r>
                    </a:p>
                    <a:p>
                      <a:pPr algn="l">
                        <a:lnSpc>
                          <a:spcPct val="110000"/>
                        </a:lnSpc>
                        <a:spcAft>
                          <a:spcPts val="600"/>
                        </a:spcAft>
                      </a:pPr>
                      <a:r>
                        <a:rPr lang="en-ZA" sz="1400" b="0" cap="none" spc="0" dirty="0">
                          <a:solidFill>
                            <a:schemeClr val="tx1"/>
                          </a:solidFill>
                          <a:effectLst/>
                        </a:rPr>
                        <a:t>To complete a comprehensive </a:t>
                      </a:r>
                      <a:r>
                        <a:rPr lang="en-ZA" sz="1400" b="1" cap="none" spc="0" dirty="0">
                          <a:solidFill>
                            <a:schemeClr val="tx1"/>
                          </a:solidFill>
                          <a:effectLst/>
                        </a:rPr>
                        <a:t>mapping exercise </a:t>
                      </a:r>
                      <a:r>
                        <a:rPr lang="en-ZA" sz="1400" b="0" cap="none" spc="0" dirty="0">
                          <a:solidFill>
                            <a:schemeClr val="tx1"/>
                          </a:solidFill>
                          <a:effectLst/>
                        </a:rPr>
                        <a:t>of all the creative organisations and tertiary institutions based within the geographic area of Johannesburg.</a:t>
                      </a:r>
                    </a:p>
                    <a:p>
                      <a:pPr algn="l">
                        <a:lnSpc>
                          <a:spcPct val="110000"/>
                        </a:lnSpc>
                        <a:spcAft>
                          <a:spcPts val="600"/>
                        </a:spcAft>
                      </a:pPr>
                      <a:r>
                        <a:rPr lang="en-ZA" sz="1400" b="0" cap="none" spc="0" dirty="0">
                          <a:solidFill>
                            <a:schemeClr val="tx1"/>
                          </a:solidFill>
                          <a:effectLst/>
                        </a:rPr>
                        <a:t> </a:t>
                      </a:r>
                      <a:endParaRPr lang="en-ZA" sz="1400" b="0" cap="none" spc="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6349" marR="56349" marT="86926" marB="0"/>
                </a:tc>
                <a:tc>
                  <a:txBody>
                    <a:bodyPr/>
                    <a:lstStyle/>
                    <a:p>
                      <a:pPr algn="l">
                        <a:lnSpc>
                          <a:spcPct val="110000"/>
                        </a:lnSpc>
                        <a:spcAft>
                          <a:spcPts val="600"/>
                        </a:spcAft>
                      </a:pPr>
                      <a:r>
                        <a:rPr lang="en-ZA" sz="1400" b="0" cap="none" spc="0" dirty="0">
                          <a:solidFill>
                            <a:schemeClr val="tx1"/>
                          </a:solidFill>
                          <a:effectLst/>
                        </a:rPr>
                        <a:t> </a:t>
                      </a:r>
                      <a:r>
                        <a:rPr lang="en-ZA" sz="1400" b="0" u="sng" cap="none" spc="0" dirty="0">
                          <a:solidFill>
                            <a:schemeClr val="tx1"/>
                          </a:solidFill>
                          <a:effectLst/>
                        </a:rPr>
                        <a:t>Research method: Desktop and Primary Research</a:t>
                      </a:r>
                    </a:p>
                    <a:p>
                      <a:pPr algn="l">
                        <a:lnSpc>
                          <a:spcPct val="110000"/>
                        </a:lnSpc>
                        <a:spcAft>
                          <a:spcPts val="600"/>
                        </a:spcAft>
                      </a:pPr>
                      <a:r>
                        <a:rPr lang="en-ZA" sz="1400" b="1" cap="none" spc="0" dirty="0">
                          <a:solidFill>
                            <a:schemeClr val="tx1"/>
                          </a:solidFill>
                          <a:effectLst/>
                        </a:rPr>
                        <a:t>Mapping</a:t>
                      </a:r>
                      <a:r>
                        <a:rPr lang="en-ZA" sz="1400" b="0" cap="none" spc="0" dirty="0">
                          <a:solidFill>
                            <a:schemeClr val="tx1"/>
                          </a:solidFill>
                          <a:effectLst/>
                        </a:rPr>
                        <a:t> the capacity building and institutional creative organisations of Johannesburg.</a:t>
                      </a:r>
                    </a:p>
                  </a:txBody>
                  <a:tcPr marL="56349" marR="56349" marT="86926" marB="0" anchor="ctr"/>
                </a:tc>
                <a:extLst>
                  <a:ext uri="{0D108BD9-81ED-4DB2-BD59-A6C34878D82A}">
                    <a16:rowId xmlns:a16="http://schemas.microsoft.com/office/drawing/2014/main" val="1485671611"/>
                  </a:ext>
                </a:extLst>
              </a:tr>
              <a:tr h="815489">
                <a:tc>
                  <a:txBody>
                    <a:bodyPr/>
                    <a:lstStyle/>
                    <a:p>
                      <a:pPr algn="l">
                        <a:lnSpc>
                          <a:spcPct val="110000"/>
                        </a:lnSpc>
                        <a:spcAft>
                          <a:spcPts val="600"/>
                        </a:spcAft>
                      </a:pPr>
                      <a:r>
                        <a:rPr lang="en-ZA" sz="1400" b="0" cap="none" spc="0" dirty="0">
                          <a:solidFill>
                            <a:schemeClr val="tx1"/>
                          </a:solidFill>
                          <a:effectLst/>
                        </a:rPr>
                        <a:t>To gain insights into </a:t>
                      </a:r>
                      <a:r>
                        <a:rPr lang="en-ZA" sz="1400" b="1" cap="none" spc="0" dirty="0">
                          <a:solidFill>
                            <a:schemeClr val="tx1"/>
                          </a:solidFill>
                          <a:effectLst/>
                        </a:rPr>
                        <a:t>how creative economy practitioners perceive the industry </a:t>
                      </a:r>
                      <a:r>
                        <a:rPr lang="en-ZA" sz="1400" b="0" cap="none" spc="0" dirty="0">
                          <a:solidFill>
                            <a:schemeClr val="tx1"/>
                          </a:solidFill>
                          <a:effectLst/>
                        </a:rPr>
                        <a:t>and its growth. </a:t>
                      </a:r>
                      <a:endParaRPr lang="en-ZA" sz="1400" b="0" cap="none" spc="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6349" marR="56349" marT="86926" marB="0" anchor="ctr"/>
                </a:tc>
                <a:tc>
                  <a:txBody>
                    <a:bodyPr/>
                    <a:lstStyle/>
                    <a:p>
                      <a:pPr algn="l">
                        <a:lnSpc>
                          <a:spcPct val="110000"/>
                        </a:lnSpc>
                        <a:spcAft>
                          <a:spcPts val="600"/>
                        </a:spcAft>
                      </a:pPr>
                      <a:r>
                        <a:rPr lang="en-ZA" sz="1400" b="0" cap="none" spc="0" dirty="0">
                          <a:solidFill>
                            <a:schemeClr val="tx1"/>
                          </a:solidFill>
                          <a:effectLst/>
                        </a:rPr>
                        <a:t> </a:t>
                      </a:r>
                      <a:r>
                        <a:rPr lang="en-ZA" sz="1400" b="0" u="sng" cap="none" spc="0" dirty="0">
                          <a:solidFill>
                            <a:schemeClr val="tx1"/>
                          </a:solidFill>
                          <a:effectLst/>
                        </a:rPr>
                        <a:t>Research method: Primary Quantitative Research </a:t>
                      </a:r>
                    </a:p>
                    <a:p>
                      <a:pPr algn="l">
                        <a:lnSpc>
                          <a:spcPct val="110000"/>
                        </a:lnSpc>
                        <a:spcAft>
                          <a:spcPts val="600"/>
                        </a:spcAft>
                      </a:pPr>
                      <a:r>
                        <a:rPr lang="en-ZA" sz="1400" b="1" cap="none" spc="0" dirty="0">
                          <a:solidFill>
                            <a:schemeClr val="tx1"/>
                          </a:solidFill>
                          <a:effectLst/>
                        </a:rPr>
                        <a:t>A survey </a:t>
                      </a:r>
                      <a:r>
                        <a:rPr lang="en-ZA" sz="1400" b="0" cap="none" spc="0" dirty="0">
                          <a:solidFill>
                            <a:schemeClr val="tx1"/>
                          </a:solidFill>
                          <a:effectLst/>
                        </a:rPr>
                        <a:t>of perceptions of the creative economy from creatives of Johannesburg</a:t>
                      </a:r>
                    </a:p>
                  </a:txBody>
                  <a:tcPr marL="56349" marR="56349" marT="86926" marB="0" anchor="ctr"/>
                </a:tc>
                <a:extLst>
                  <a:ext uri="{0D108BD9-81ED-4DB2-BD59-A6C34878D82A}">
                    <a16:rowId xmlns:a16="http://schemas.microsoft.com/office/drawing/2014/main" val="2717198441"/>
                  </a:ext>
                </a:extLst>
              </a:tr>
              <a:tr h="1344432">
                <a:tc>
                  <a:txBody>
                    <a:bodyPr/>
                    <a:lstStyle/>
                    <a:p>
                      <a:pPr algn="l">
                        <a:lnSpc>
                          <a:spcPct val="110000"/>
                        </a:lnSpc>
                        <a:spcAft>
                          <a:spcPts val="600"/>
                        </a:spcAft>
                      </a:pPr>
                      <a:r>
                        <a:rPr lang="en-ZA" sz="1400" b="0" cap="none" spc="0" dirty="0">
                          <a:solidFill>
                            <a:schemeClr val="tx1"/>
                          </a:solidFill>
                          <a:effectLst/>
                        </a:rPr>
                        <a:t>To gain </a:t>
                      </a:r>
                      <a:r>
                        <a:rPr lang="en-ZA" sz="1400" b="1" cap="none" spc="0" dirty="0">
                          <a:solidFill>
                            <a:schemeClr val="tx1"/>
                          </a:solidFill>
                          <a:effectLst/>
                        </a:rPr>
                        <a:t>on-the-ground perspectives of a systems thinking approach through two case studies </a:t>
                      </a:r>
                      <a:r>
                        <a:rPr lang="en-ZA" sz="1400" b="0" cap="none" spc="0" dirty="0">
                          <a:solidFill>
                            <a:schemeClr val="tx1"/>
                          </a:solidFill>
                          <a:effectLst/>
                        </a:rPr>
                        <a:t>showing the impact and interconnectedness of seemingly different elements within the creative economy.</a:t>
                      </a:r>
                      <a:endParaRPr lang="en-ZA" sz="1400" b="0" cap="none" spc="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6349" marR="56349" marT="86926" marB="0" anchor="ctr"/>
                </a:tc>
                <a:tc>
                  <a:txBody>
                    <a:bodyPr/>
                    <a:lstStyle/>
                    <a:p>
                      <a:pPr algn="l">
                        <a:lnSpc>
                          <a:spcPct val="110000"/>
                        </a:lnSpc>
                        <a:spcAft>
                          <a:spcPts val="600"/>
                        </a:spcAft>
                      </a:pPr>
                      <a:r>
                        <a:rPr lang="en-ZA" sz="1400" b="0" cap="none" spc="0" dirty="0">
                          <a:solidFill>
                            <a:schemeClr val="tx1"/>
                          </a:solidFill>
                          <a:effectLst/>
                        </a:rPr>
                        <a:t> </a:t>
                      </a:r>
                      <a:r>
                        <a:rPr lang="en-ZA" sz="1400" b="0" u="sng" cap="none" spc="0" dirty="0">
                          <a:solidFill>
                            <a:schemeClr val="tx1"/>
                          </a:solidFill>
                          <a:effectLst/>
                        </a:rPr>
                        <a:t>Research method: Primary Qualitative Research </a:t>
                      </a:r>
                    </a:p>
                    <a:p>
                      <a:pPr algn="l">
                        <a:lnSpc>
                          <a:spcPct val="110000"/>
                        </a:lnSpc>
                        <a:spcAft>
                          <a:spcPts val="600"/>
                        </a:spcAft>
                      </a:pPr>
                      <a:r>
                        <a:rPr lang="en-ZA" sz="1400" b="0" cap="none" spc="0" dirty="0">
                          <a:solidFill>
                            <a:schemeClr val="tx1"/>
                          </a:solidFill>
                          <a:effectLst/>
                        </a:rPr>
                        <a:t>Gaining perspectives through </a:t>
                      </a:r>
                      <a:r>
                        <a:rPr lang="en-ZA" sz="1400" b="1" cap="none" spc="0" dirty="0">
                          <a:solidFill>
                            <a:schemeClr val="tx1"/>
                          </a:solidFill>
                          <a:effectLst/>
                        </a:rPr>
                        <a:t>2 case studies </a:t>
                      </a:r>
                    </a:p>
                    <a:p>
                      <a:pPr marL="342900" lvl="0" indent="-342900" algn="l">
                        <a:lnSpc>
                          <a:spcPct val="110000"/>
                        </a:lnSpc>
                        <a:buFont typeface="+mj-lt"/>
                        <a:buAutoNum type="alphaLcParenR"/>
                      </a:pPr>
                      <a:r>
                        <a:rPr lang="en-ZA" sz="1400" b="0" cap="none" spc="0" dirty="0">
                          <a:solidFill>
                            <a:schemeClr val="tx1"/>
                          </a:solidFill>
                          <a:effectLst/>
                        </a:rPr>
                        <a:t>Case 1: Open Studios Johannesburg</a:t>
                      </a:r>
                    </a:p>
                    <a:p>
                      <a:pPr marL="342900" lvl="0" indent="-342900" algn="l">
                        <a:lnSpc>
                          <a:spcPct val="110000"/>
                        </a:lnSpc>
                        <a:spcAft>
                          <a:spcPts val="600"/>
                        </a:spcAft>
                        <a:buFont typeface="+mj-lt"/>
                        <a:buAutoNum type="alphaLcParenR"/>
                      </a:pPr>
                      <a:r>
                        <a:rPr lang="en-ZA" sz="1400" b="0" cap="none" spc="0" dirty="0">
                          <a:solidFill>
                            <a:schemeClr val="tx1"/>
                          </a:solidFill>
                          <a:effectLst/>
                        </a:rPr>
                        <a:t>Case 2: The introduction of creative entrepreneurship studies at an art and design tertiary institution</a:t>
                      </a:r>
                      <a:endParaRPr lang="en-ZA" sz="1400" b="0" cap="none" spc="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6349" marR="56349" marT="86926" marB="0" anchor="ctr"/>
                </a:tc>
                <a:extLst>
                  <a:ext uri="{0D108BD9-81ED-4DB2-BD59-A6C34878D82A}">
                    <a16:rowId xmlns:a16="http://schemas.microsoft.com/office/drawing/2014/main" val="4199429234"/>
                  </a:ext>
                </a:extLst>
              </a:tr>
              <a:tr h="1271238">
                <a:tc>
                  <a:txBody>
                    <a:bodyPr/>
                    <a:lstStyle/>
                    <a:p>
                      <a:pPr algn="l">
                        <a:lnSpc>
                          <a:spcPct val="110000"/>
                        </a:lnSpc>
                        <a:spcAft>
                          <a:spcPts val="600"/>
                        </a:spcAft>
                      </a:pPr>
                      <a:r>
                        <a:rPr lang="en-ZA" sz="1400" b="0" cap="none" spc="0" dirty="0">
                          <a:solidFill>
                            <a:schemeClr val="tx1"/>
                          </a:solidFill>
                          <a:effectLst/>
                        </a:rPr>
                        <a:t>To develop </a:t>
                      </a:r>
                      <a:r>
                        <a:rPr lang="en-ZA" sz="1400" b="1" cap="none" spc="0" dirty="0">
                          <a:solidFill>
                            <a:schemeClr val="tx1"/>
                          </a:solidFill>
                          <a:effectLst/>
                        </a:rPr>
                        <a:t>systems thinking visual framework/s that proposes a way forward for the industry's complexity </a:t>
                      </a:r>
                      <a:r>
                        <a:rPr lang="en-ZA" sz="1400" b="0" cap="none" spc="0" dirty="0">
                          <a:solidFill>
                            <a:schemeClr val="tx1"/>
                          </a:solidFill>
                          <a:effectLst/>
                        </a:rPr>
                        <a:t>and decentralised nature to be acknowledged and a tangible consideration to be offered.</a:t>
                      </a:r>
                    </a:p>
                    <a:p>
                      <a:pPr algn="l">
                        <a:lnSpc>
                          <a:spcPct val="110000"/>
                        </a:lnSpc>
                        <a:spcAft>
                          <a:spcPts val="600"/>
                        </a:spcAft>
                      </a:pPr>
                      <a:r>
                        <a:rPr lang="en-ZA" sz="1400" b="0" cap="none" spc="0" dirty="0">
                          <a:solidFill>
                            <a:schemeClr val="tx1"/>
                          </a:solidFill>
                          <a:effectLst/>
                        </a:rPr>
                        <a:t> </a:t>
                      </a:r>
                      <a:endParaRPr lang="en-ZA" sz="1400" b="0" cap="none" spc="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6349" marR="56349" marT="86926" marB="0" anchor="ctr"/>
                </a:tc>
                <a:tc>
                  <a:txBody>
                    <a:bodyPr/>
                    <a:lstStyle/>
                    <a:p>
                      <a:pPr algn="l">
                        <a:lnSpc>
                          <a:spcPct val="110000"/>
                        </a:lnSpc>
                        <a:spcAft>
                          <a:spcPts val="600"/>
                        </a:spcAft>
                      </a:pPr>
                      <a:r>
                        <a:rPr lang="en-ZA" sz="1400" b="0" u="sng" cap="none" spc="0" dirty="0">
                          <a:solidFill>
                            <a:schemeClr val="tx1"/>
                          </a:solidFill>
                          <a:effectLst/>
                        </a:rPr>
                        <a:t>Research method: Analysis and Interpretation of previous findings</a:t>
                      </a:r>
                    </a:p>
                    <a:p>
                      <a:pPr algn="l">
                        <a:lnSpc>
                          <a:spcPct val="110000"/>
                        </a:lnSpc>
                        <a:spcAft>
                          <a:spcPts val="600"/>
                        </a:spcAft>
                      </a:pPr>
                      <a:r>
                        <a:rPr lang="en-ZA" sz="1400" b="0" cap="none" spc="0" dirty="0">
                          <a:solidFill>
                            <a:schemeClr val="tx1"/>
                          </a:solidFill>
                          <a:effectLst/>
                        </a:rPr>
                        <a:t>The </a:t>
                      </a:r>
                      <a:r>
                        <a:rPr lang="en-ZA" sz="1400" b="1" cap="none" spc="0" dirty="0">
                          <a:solidFill>
                            <a:schemeClr val="tx1"/>
                          </a:solidFill>
                          <a:effectLst/>
                        </a:rPr>
                        <a:t>development of a framework/s </a:t>
                      </a:r>
                      <a:r>
                        <a:rPr lang="en-ZA" sz="1400" b="0" cap="none" spc="0" dirty="0">
                          <a:solidFill>
                            <a:schemeClr val="tx1"/>
                          </a:solidFill>
                          <a:effectLst/>
                        </a:rPr>
                        <a:t>that can visually represent the complexities of the creative economy while offering a systems thinking approach to its development.</a:t>
                      </a:r>
                      <a:endParaRPr lang="en-ZA" sz="1400" b="0" cap="none" spc="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6349" marR="56349" marT="86926" marB="0" anchor="ctr"/>
                </a:tc>
                <a:extLst>
                  <a:ext uri="{0D108BD9-81ED-4DB2-BD59-A6C34878D82A}">
                    <a16:rowId xmlns:a16="http://schemas.microsoft.com/office/drawing/2014/main" val="1789337356"/>
                  </a:ext>
                </a:extLst>
              </a:tr>
            </a:tbl>
          </a:graphicData>
        </a:graphic>
      </p:graphicFrame>
    </p:spTree>
    <p:extLst>
      <p:ext uri="{BB962C8B-B14F-4D97-AF65-F5344CB8AC3E}">
        <p14:creationId xmlns:p14="http://schemas.microsoft.com/office/powerpoint/2010/main" val="1795355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F632F-F3AA-413A-038E-67C0618DEA37}"/>
              </a:ext>
            </a:extLst>
          </p:cNvPr>
          <p:cNvSpPr>
            <a:spLocks noGrp="1"/>
          </p:cNvSpPr>
          <p:nvPr>
            <p:ph type="ctrTitle"/>
          </p:nvPr>
        </p:nvSpPr>
        <p:spPr>
          <a:xfrm>
            <a:off x="394821" y="2453901"/>
            <a:ext cx="7359650" cy="450338"/>
          </a:xfrm>
        </p:spPr>
        <p:txBody>
          <a:bodyPr anchor="t">
            <a:normAutofit/>
          </a:bodyPr>
          <a:lstStyle/>
          <a:p>
            <a:r>
              <a:rPr lang="en-ZA" dirty="0"/>
              <a:t>Findings and Recommendations</a:t>
            </a:r>
          </a:p>
        </p:txBody>
      </p:sp>
    </p:spTree>
    <p:extLst>
      <p:ext uri="{BB962C8B-B14F-4D97-AF65-F5344CB8AC3E}">
        <p14:creationId xmlns:p14="http://schemas.microsoft.com/office/powerpoint/2010/main" val="2428917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80952C-FC85-F155-66E2-EB233D32A221}"/>
              </a:ext>
            </a:extLst>
          </p:cNvPr>
          <p:cNvSpPr>
            <a:spLocks noGrp="1"/>
          </p:cNvSpPr>
          <p:nvPr>
            <p:ph idx="1"/>
          </p:nvPr>
        </p:nvSpPr>
        <p:spPr>
          <a:xfrm>
            <a:off x="368300" y="3401832"/>
            <a:ext cx="3620748" cy="1584620"/>
          </a:xfrm>
          <a:solidFill>
            <a:schemeClr val="tx1">
              <a:lumMod val="40000"/>
              <a:lumOff val="60000"/>
            </a:schemeClr>
          </a:solidFill>
          <a:ln w="38100">
            <a:solidFill>
              <a:schemeClr val="accent2">
                <a:lumMod val="20000"/>
                <a:lumOff val="80000"/>
              </a:schemeClr>
            </a:solidFill>
          </a:ln>
        </p:spPr>
        <p:txBody>
          <a:bodyPr/>
          <a:lstStyle/>
          <a:p>
            <a:pPr marL="0" indent="0" algn="ctr">
              <a:buNone/>
            </a:pPr>
            <a:r>
              <a:rPr lang="en-ZA" b="1" dirty="0"/>
              <a:t>Finding 4</a:t>
            </a:r>
          </a:p>
          <a:p>
            <a:r>
              <a:rPr lang="en-ZA" sz="1600" dirty="0"/>
              <a:t>Insights from CCI practitioners reveal terminological and domain overlays (quant survey).</a:t>
            </a:r>
          </a:p>
        </p:txBody>
      </p:sp>
      <p:sp>
        <p:nvSpPr>
          <p:cNvPr id="3" name="Title 2">
            <a:extLst>
              <a:ext uri="{FF2B5EF4-FFF2-40B4-BE49-F238E27FC236}">
                <a16:creationId xmlns:a16="http://schemas.microsoft.com/office/drawing/2014/main" id="{C7ADC44B-6FAC-088D-3E97-E9A72572B178}"/>
              </a:ext>
            </a:extLst>
          </p:cNvPr>
          <p:cNvSpPr>
            <a:spLocks noGrp="1"/>
          </p:cNvSpPr>
          <p:nvPr>
            <p:ph type="title"/>
          </p:nvPr>
        </p:nvSpPr>
        <p:spPr>
          <a:xfrm>
            <a:off x="368300" y="195747"/>
            <a:ext cx="1772227" cy="720000"/>
          </a:xfrm>
        </p:spPr>
        <p:txBody>
          <a:bodyPr/>
          <a:lstStyle/>
          <a:p>
            <a:r>
              <a:rPr lang="en-ZA" dirty="0">
                <a:solidFill>
                  <a:schemeClr val="accent2"/>
                </a:solidFill>
              </a:rPr>
              <a:t>Findings </a:t>
            </a:r>
          </a:p>
        </p:txBody>
      </p:sp>
      <p:sp>
        <p:nvSpPr>
          <p:cNvPr id="4" name="Picture Placeholder 3">
            <a:extLst>
              <a:ext uri="{FF2B5EF4-FFF2-40B4-BE49-F238E27FC236}">
                <a16:creationId xmlns:a16="http://schemas.microsoft.com/office/drawing/2014/main" id="{0D6F837F-D550-39B4-C0A4-DE4D1E068027}"/>
              </a:ext>
            </a:extLst>
          </p:cNvPr>
          <p:cNvSpPr>
            <a:spLocks noGrp="1"/>
          </p:cNvSpPr>
          <p:nvPr>
            <p:ph type="pic" sz="quarter" idx="10"/>
          </p:nvPr>
        </p:nvSpPr>
        <p:spPr>
          <a:xfrm>
            <a:off x="358588" y="1216115"/>
            <a:ext cx="3620994" cy="1807640"/>
          </a:xfrm>
          <a:solidFill>
            <a:schemeClr val="accent4">
              <a:lumMod val="40000"/>
              <a:lumOff val="60000"/>
            </a:schemeClr>
          </a:solidFill>
          <a:ln w="28575">
            <a:solidFill>
              <a:schemeClr val="accent6"/>
            </a:solidFill>
          </a:ln>
        </p:spPr>
        <p:txBody>
          <a:bodyPr/>
          <a:lstStyle/>
          <a:p>
            <a:pPr algn="ctr"/>
            <a:r>
              <a:rPr lang="en-ZA" b="1" dirty="0"/>
              <a:t>Finding 1</a:t>
            </a:r>
          </a:p>
          <a:p>
            <a:pPr marL="285750" indent="-285750">
              <a:buFont typeface="Arial" panose="020B0604020202020204" pitchFamily="34" charset="0"/>
              <a:buChar char="•"/>
            </a:pPr>
            <a:r>
              <a:rPr lang="en-ZA" sz="1600" dirty="0"/>
              <a:t>Key enablers of the Cultural and   Creative Industries of Johannesburg, 12000 views, 179 organisations (Mapping study)</a:t>
            </a:r>
          </a:p>
          <a:p>
            <a:endParaRPr lang="en-ZA" dirty="0"/>
          </a:p>
        </p:txBody>
      </p:sp>
      <p:sp>
        <p:nvSpPr>
          <p:cNvPr id="5" name="Content Placeholder 4">
            <a:extLst>
              <a:ext uri="{FF2B5EF4-FFF2-40B4-BE49-F238E27FC236}">
                <a16:creationId xmlns:a16="http://schemas.microsoft.com/office/drawing/2014/main" id="{1490D4EC-DD3A-244D-3D6B-1EEBB0FC0716}"/>
              </a:ext>
            </a:extLst>
          </p:cNvPr>
          <p:cNvSpPr>
            <a:spLocks noGrp="1"/>
          </p:cNvSpPr>
          <p:nvPr>
            <p:ph idx="11"/>
          </p:nvPr>
        </p:nvSpPr>
        <p:spPr>
          <a:xfrm>
            <a:off x="4310540" y="3204405"/>
            <a:ext cx="3207929" cy="1218531"/>
          </a:xfrm>
          <a:solidFill>
            <a:schemeClr val="accent2">
              <a:lumMod val="20000"/>
              <a:lumOff val="80000"/>
            </a:schemeClr>
          </a:solidFill>
          <a:ln w="38100">
            <a:solidFill>
              <a:schemeClr val="tx1">
                <a:lumMod val="60000"/>
                <a:lumOff val="40000"/>
              </a:schemeClr>
            </a:solidFill>
          </a:ln>
        </p:spPr>
        <p:txBody>
          <a:bodyPr/>
          <a:lstStyle/>
          <a:p>
            <a:pPr marL="0" indent="0" algn="ctr">
              <a:buNone/>
            </a:pPr>
            <a:r>
              <a:rPr lang="en-ZA" b="1" dirty="0"/>
              <a:t>Finding 5</a:t>
            </a:r>
          </a:p>
          <a:p>
            <a:r>
              <a:rPr lang="en-ZA" sz="1400" dirty="0"/>
              <a:t> CCI practitioners of the city are systems thinkers (survey – 20 item STS)</a:t>
            </a:r>
          </a:p>
        </p:txBody>
      </p:sp>
      <p:sp>
        <p:nvSpPr>
          <p:cNvPr id="6" name="Picture Placeholder 5">
            <a:extLst>
              <a:ext uri="{FF2B5EF4-FFF2-40B4-BE49-F238E27FC236}">
                <a16:creationId xmlns:a16="http://schemas.microsoft.com/office/drawing/2014/main" id="{E6F76203-9AD2-08C4-B463-340120370A7C}"/>
              </a:ext>
            </a:extLst>
          </p:cNvPr>
          <p:cNvSpPr>
            <a:spLocks noGrp="1"/>
          </p:cNvSpPr>
          <p:nvPr>
            <p:ph type="pic" sz="quarter" idx="12"/>
          </p:nvPr>
        </p:nvSpPr>
        <p:spPr>
          <a:xfrm>
            <a:off x="4310540" y="1365838"/>
            <a:ext cx="3207929" cy="1572629"/>
          </a:xfrm>
          <a:solidFill>
            <a:schemeClr val="accent3">
              <a:lumMod val="40000"/>
              <a:lumOff val="60000"/>
            </a:schemeClr>
          </a:solidFill>
          <a:ln w="28575">
            <a:solidFill>
              <a:schemeClr val="accent4">
                <a:lumMod val="40000"/>
                <a:lumOff val="60000"/>
              </a:schemeClr>
            </a:solidFill>
          </a:ln>
        </p:spPr>
        <p:txBody>
          <a:bodyPr/>
          <a:lstStyle/>
          <a:p>
            <a:pPr algn="ctr"/>
            <a:r>
              <a:rPr lang="en-ZA" b="1" dirty="0"/>
              <a:t>Finding 2</a:t>
            </a:r>
            <a:endParaRPr lang="en-ZA" dirty="0"/>
          </a:p>
          <a:p>
            <a:pPr marL="285750" indent="-285750">
              <a:buFont typeface="Arial" panose="020B0604020202020204" pitchFamily="34" charset="0"/>
              <a:buChar char="•"/>
            </a:pPr>
            <a:r>
              <a:rPr lang="en-ZA" sz="1600" dirty="0"/>
              <a:t>Existing events using systems thinking in Johannesburg (Case study 1)</a:t>
            </a:r>
          </a:p>
        </p:txBody>
      </p:sp>
      <p:sp>
        <p:nvSpPr>
          <p:cNvPr id="7" name="Content Placeholder 6">
            <a:extLst>
              <a:ext uri="{FF2B5EF4-FFF2-40B4-BE49-F238E27FC236}">
                <a16:creationId xmlns:a16="http://schemas.microsoft.com/office/drawing/2014/main" id="{1F4F103D-95B3-052F-CC41-F613440B4431}"/>
              </a:ext>
            </a:extLst>
          </p:cNvPr>
          <p:cNvSpPr>
            <a:spLocks noGrp="1"/>
          </p:cNvSpPr>
          <p:nvPr>
            <p:ph idx="13"/>
          </p:nvPr>
        </p:nvSpPr>
        <p:spPr>
          <a:xfrm>
            <a:off x="7839961" y="3204405"/>
            <a:ext cx="3620748" cy="1218531"/>
          </a:xfrm>
          <a:solidFill>
            <a:schemeClr val="tx1">
              <a:lumMod val="40000"/>
              <a:lumOff val="60000"/>
            </a:schemeClr>
          </a:solidFill>
          <a:ln w="38100">
            <a:solidFill>
              <a:schemeClr val="accent2">
                <a:lumMod val="20000"/>
                <a:lumOff val="80000"/>
              </a:schemeClr>
            </a:solidFill>
          </a:ln>
        </p:spPr>
        <p:txBody>
          <a:bodyPr/>
          <a:lstStyle/>
          <a:p>
            <a:pPr marL="0" indent="0" algn="ctr">
              <a:buNone/>
            </a:pPr>
            <a:r>
              <a:rPr lang="en-ZA" b="1" dirty="0"/>
              <a:t>Finding 6</a:t>
            </a:r>
          </a:p>
          <a:p>
            <a:r>
              <a:rPr lang="en-ZA" sz="1400" dirty="0"/>
              <a:t>Practitioners see the city as an unsuccessful for the CCIs (survey 6 factors for a successful creative economy)</a:t>
            </a:r>
          </a:p>
        </p:txBody>
      </p:sp>
      <p:sp>
        <p:nvSpPr>
          <p:cNvPr id="8" name="Picture Placeholder 7">
            <a:extLst>
              <a:ext uri="{FF2B5EF4-FFF2-40B4-BE49-F238E27FC236}">
                <a16:creationId xmlns:a16="http://schemas.microsoft.com/office/drawing/2014/main" id="{FBAA35D1-F058-10F8-CE8C-B70ABBB2F18D}"/>
              </a:ext>
            </a:extLst>
          </p:cNvPr>
          <p:cNvSpPr>
            <a:spLocks noGrp="1"/>
          </p:cNvSpPr>
          <p:nvPr>
            <p:ph type="pic" sz="quarter" idx="14"/>
          </p:nvPr>
        </p:nvSpPr>
        <p:spPr>
          <a:xfrm>
            <a:off x="7849427" y="1312332"/>
            <a:ext cx="3620994" cy="1572629"/>
          </a:xfrm>
          <a:solidFill>
            <a:schemeClr val="accent2">
              <a:lumMod val="20000"/>
              <a:lumOff val="80000"/>
            </a:schemeClr>
          </a:solidFill>
          <a:ln w="28575">
            <a:solidFill>
              <a:schemeClr val="tx2">
                <a:lumMod val="60000"/>
                <a:lumOff val="40000"/>
              </a:schemeClr>
            </a:solidFill>
          </a:ln>
        </p:spPr>
        <p:txBody>
          <a:bodyPr/>
          <a:lstStyle/>
          <a:p>
            <a:pPr algn="ctr"/>
            <a:r>
              <a:rPr lang="en-ZA" b="1" dirty="0"/>
              <a:t>Finding 3</a:t>
            </a:r>
          </a:p>
          <a:p>
            <a:pPr marL="285750" indent="-285750">
              <a:buFont typeface="Arial" panose="020B0604020202020204" pitchFamily="34" charset="0"/>
              <a:buChar char="•"/>
            </a:pPr>
            <a:r>
              <a:rPr lang="en-ZA" sz="1600" dirty="0"/>
              <a:t>Tertiary institutions have a vital role to play in advancing the CCIs of Johannesburg (Case study 2).</a:t>
            </a:r>
          </a:p>
        </p:txBody>
      </p:sp>
      <p:sp>
        <p:nvSpPr>
          <p:cNvPr id="14" name="Content Placeholder 4">
            <a:extLst>
              <a:ext uri="{FF2B5EF4-FFF2-40B4-BE49-F238E27FC236}">
                <a16:creationId xmlns:a16="http://schemas.microsoft.com/office/drawing/2014/main" id="{EFE6D9B8-AF8D-75FB-7D70-49FF220D50DA}"/>
              </a:ext>
            </a:extLst>
          </p:cNvPr>
          <p:cNvSpPr txBox="1">
            <a:spLocks/>
          </p:cNvSpPr>
          <p:nvPr/>
        </p:nvSpPr>
        <p:spPr>
          <a:xfrm>
            <a:off x="4310539" y="4688873"/>
            <a:ext cx="7159881" cy="1406303"/>
          </a:xfrm>
          <a:prstGeom prst="rect">
            <a:avLst/>
          </a:prstGeom>
          <a:solidFill>
            <a:schemeClr val="accent2">
              <a:lumMod val="20000"/>
              <a:lumOff val="80000"/>
            </a:schemeClr>
          </a:solidFill>
          <a:ln w="38100">
            <a:solidFill>
              <a:schemeClr val="tx1">
                <a:lumMod val="60000"/>
                <a:lumOff val="40000"/>
              </a:schemeClr>
            </a:solidFill>
          </a:ln>
        </p:spPr>
        <p:txBody>
          <a:bodyPr vert="horz" lIns="0" tIns="45720" rIns="91440" bIns="45720" rtlCol="0">
            <a:noAutofit/>
          </a:bodyPr>
          <a:lstStyle>
            <a:lvl1pPr marL="165100" indent="-165100" algn="l" defTabSz="914400" rtl="0" eaLnBrk="1" latinLnBrk="0" hangingPunct="1">
              <a:lnSpc>
                <a:spcPct val="120000"/>
              </a:lnSpc>
              <a:spcBef>
                <a:spcPts val="300"/>
              </a:spcBef>
              <a:buFont typeface="Arial" panose="020B0604020202020204" pitchFamily="34" charset="0"/>
              <a:buChar char="•"/>
              <a:defRPr sz="1800" kern="1200">
                <a:solidFill>
                  <a:schemeClr val="tx1"/>
                </a:solidFill>
                <a:latin typeface="+mn-lt"/>
                <a:ea typeface="+mn-ea"/>
                <a:cs typeface="+mn-cs"/>
              </a:defRPr>
            </a:lvl1pPr>
            <a:lvl2pPr marL="338138" indent="-182563" algn="l" defTabSz="914400" rtl="0" eaLnBrk="1" latinLnBrk="0" hangingPunct="1">
              <a:lnSpc>
                <a:spcPct val="120000"/>
              </a:lnSpc>
              <a:spcBef>
                <a:spcPts val="300"/>
              </a:spcBef>
              <a:buFont typeface="Arial" panose="020B0604020202020204" pitchFamily="34" charset="0"/>
              <a:buChar char="•"/>
              <a:defRPr sz="1600" kern="1200">
                <a:solidFill>
                  <a:schemeClr val="tx1"/>
                </a:solidFill>
                <a:latin typeface="+mn-lt"/>
                <a:ea typeface="+mn-ea"/>
                <a:cs typeface="+mn-cs"/>
              </a:defRPr>
            </a:lvl2pPr>
            <a:lvl3pPr marL="530225" indent="-182563" algn="l" defTabSz="914400" rtl="0" eaLnBrk="1" latinLnBrk="0" hangingPunct="1">
              <a:lnSpc>
                <a:spcPct val="120000"/>
              </a:lnSpc>
              <a:spcBef>
                <a:spcPts val="300"/>
              </a:spcBef>
              <a:buFont typeface="Arial" panose="020B0604020202020204" pitchFamily="34" charset="0"/>
              <a:buChar char="•"/>
              <a:defRPr sz="1400" kern="1200">
                <a:solidFill>
                  <a:schemeClr val="tx1"/>
                </a:solidFill>
                <a:latin typeface="+mn-lt"/>
                <a:ea typeface="+mn-ea"/>
                <a:cs typeface="+mn-cs"/>
              </a:defRPr>
            </a:lvl3pPr>
            <a:lvl4pPr marL="676275" indent="-155575" algn="l" defTabSz="914400" rtl="0" eaLnBrk="1" latinLnBrk="0" hangingPunct="1">
              <a:lnSpc>
                <a:spcPct val="120000"/>
              </a:lnSpc>
              <a:spcBef>
                <a:spcPts val="300"/>
              </a:spcBef>
              <a:buFont typeface="Arial" panose="020B0604020202020204" pitchFamily="34" charset="0"/>
              <a:buChar char="•"/>
              <a:defRPr sz="1200" kern="1200">
                <a:solidFill>
                  <a:schemeClr val="tx1"/>
                </a:solidFill>
                <a:latin typeface="+mn-lt"/>
                <a:ea typeface="+mn-ea"/>
                <a:cs typeface="+mn-cs"/>
              </a:defRPr>
            </a:lvl4pPr>
            <a:lvl5pPr marL="822325" indent="-136525" algn="l" defTabSz="914400" rtl="0" eaLnBrk="1" latinLnBrk="0" hangingPunct="1">
              <a:lnSpc>
                <a:spcPct val="120000"/>
              </a:lnSpc>
              <a:spcBef>
                <a:spcPts val="3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ZA" b="1" dirty="0"/>
              <a:t>Finding 7</a:t>
            </a:r>
          </a:p>
          <a:p>
            <a:r>
              <a:rPr lang="en-ZA" dirty="0"/>
              <a:t> </a:t>
            </a:r>
            <a:r>
              <a:rPr lang="en-ZA" sz="1600" dirty="0">
                <a:effectLst/>
                <a:latin typeface="Arial" panose="020B0604020202020204" pitchFamily="34" charset="0"/>
                <a:ea typeface="PMingLiU" panose="02020500000000000000" pitchFamily="18" charset="-120"/>
              </a:rPr>
              <a:t>Proposed adjustments to two of three metrics for CCIs in the South African context through factor analysis (survey – entrepreneurship orientation, and 6 factors for a successful creative economy)</a:t>
            </a:r>
            <a:endParaRPr lang="en-ZA" dirty="0"/>
          </a:p>
        </p:txBody>
      </p:sp>
    </p:spTree>
    <p:extLst>
      <p:ext uri="{BB962C8B-B14F-4D97-AF65-F5344CB8AC3E}">
        <p14:creationId xmlns:p14="http://schemas.microsoft.com/office/powerpoint/2010/main" val="26777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A35D5-B784-6D35-6BC6-353558FAE5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7B2598-691C-FA8E-C150-D415C5272C7B}"/>
              </a:ext>
            </a:extLst>
          </p:cNvPr>
          <p:cNvSpPr>
            <a:spLocks noGrp="1"/>
          </p:cNvSpPr>
          <p:nvPr>
            <p:ph type="ctrTitle"/>
          </p:nvPr>
        </p:nvSpPr>
        <p:spPr>
          <a:xfrm>
            <a:off x="315157" y="2530206"/>
            <a:ext cx="11876843" cy="898794"/>
          </a:xfrm>
        </p:spPr>
        <p:txBody>
          <a:bodyPr/>
          <a:lstStyle/>
          <a:p>
            <a:r>
              <a:rPr lang="en-ZA" sz="1800" b="1" dirty="0">
                <a:effectLst/>
                <a:latin typeface="Arial" panose="020B0604020202020204" pitchFamily="34" charset="0"/>
                <a:ea typeface="PMingLiU" panose="02020500000000000000" pitchFamily="18" charset="-120"/>
                <a:cs typeface="Times New Roman" panose="02020603050405020304" pitchFamily="18" charset="0"/>
              </a:rPr>
              <a:t>Objective 4: </a:t>
            </a:r>
            <a:br>
              <a:rPr lang="en-ZA" sz="1800" b="1" dirty="0">
                <a:effectLst/>
                <a:latin typeface="Arial" panose="020B0604020202020204" pitchFamily="34" charset="0"/>
                <a:ea typeface="PMingLiU" panose="02020500000000000000" pitchFamily="18" charset="-120"/>
                <a:cs typeface="Times New Roman" panose="02020603050405020304" pitchFamily="18" charset="0"/>
              </a:rPr>
            </a:br>
            <a:r>
              <a:rPr lang="en-ZA" sz="1800" b="1" dirty="0">
                <a:effectLst/>
                <a:latin typeface="Arial" panose="020B0604020202020204" pitchFamily="34" charset="0"/>
                <a:ea typeface="PMingLiU" panose="02020500000000000000" pitchFamily="18" charset="-120"/>
                <a:cs typeface="Times New Roman" panose="02020603050405020304" pitchFamily="18" charset="0"/>
              </a:rPr>
              <a:t>To develop a systems thinking visual framework(s) that proposes a way forward for the industry’s complexity </a:t>
            </a:r>
            <a:br>
              <a:rPr lang="en-ZA" sz="1800" b="1" dirty="0">
                <a:solidFill>
                  <a:srgbClr val="2E74B5"/>
                </a:solidFill>
                <a:effectLst/>
                <a:latin typeface="Calibri Light" panose="020F0302020204030204" pitchFamily="34" charset="0"/>
                <a:ea typeface="PMingLiU" panose="02020500000000000000" pitchFamily="18" charset="-120"/>
                <a:cs typeface="Times New Roman" panose="02020603050405020304" pitchFamily="18" charset="0"/>
              </a:rPr>
            </a:br>
            <a:endParaRPr lang="en-ZA" dirty="0"/>
          </a:p>
        </p:txBody>
      </p:sp>
    </p:spTree>
    <p:extLst>
      <p:ext uri="{BB962C8B-B14F-4D97-AF65-F5344CB8AC3E}">
        <p14:creationId xmlns:p14="http://schemas.microsoft.com/office/powerpoint/2010/main" val="2086144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EA4916-680B-B0FD-6478-BDA8170A1E7F}"/>
              </a:ext>
            </a:extLst>
          </p:cNvPr>
          <p:cNvSpPr>
            <a:spLocks noGrp="1"/>
          </p:cNvSpPr>
          <p:nvPr>
            <p:ph type="title"/>
          </p:nvPr>
        </p:nvSpPr>
        <p:spPr>
          <a:xfrm>
            <a:off x="368300" y="195750"/>
            <a:ext cx="11452225" cy="720000"/>
          </a:xfrm>
        </p:spPr>
        <p:txBody>
          <a:bodyPr vert="horz" lIns="0" tIns="0" rIns="0" bIns="0" rtlCol="0" anchor="b">
            <a:normAutofit/>
          </a:bodyPr>
          <a:lstStyle/>
          <a:p>
            <a:r>
              <a:rPr lang="en-ZA" dirty="0">
                <a:solidFill>
                  <a:schemeClr val="accent2"/>
                </a:solidFill>
              </a:rPr>
              <a:t>Recommendation 1: </a:t>
            </a:r>
            <a:r>
              <a:rPr lang="en-ZA" sz="1800" dirty="0">
                <a:solidFill>
                  <a:schemeClr val="accent2"/>
                </a:solidFill>
              </a:rPr>
              <a:t>Understanding Stakeholders</a:t>
            </a:r>
            <a:endParaRPr lang="en-ZA" b="0" dirty="0">
              <a:solidFill>
                <a:schemeClr val="accent2"/>
              </a:solidFill>
            </a:endParaRPr>
          </a:p>
        </p:txBody>
      </p:sp>
      <p:sp>
        <p:nvSpPr>
          <p:cNvPr id="5" name="Text Placeholder 2">
            <a:extLst>
              <a:ext uri="{FF2B5EF4-FFF2-40B4-BE49-F238E27FC236}">
                <a16:creationId xmlns:a16="http://schemas.microsoft.com/office/drawing/2014/main" id="{05A81980-6372-B8BF-13B9-654DDCB4C0BF}"/>
              </a:ext>
            </a:extLst>
          </p:cNvPr>
          <p:cNvSpPr txBox="1">
            <a:spLocks/>
          </p:cNvSpPr>
          <p:nvPr/>
        </p:nvSpPr>
        <p:spPr>
          <a:xfrm>
            <a:off x="358588" y="6349933"/>
            <a:ext cx="11097697" cy="380727"/>
          </a:xfrm>
          <a:prstGeom prst="rect">
            <a:avLst/>
          </a:prstGeom>
          <a:noFill/>
        </p:spPr>
        <p:txBody>
          <a:bodyPr vert="horz" wrap="square" lIns="0" tIns="0" rIns="0" bIns="0" rtlCol="0" anchor="ctr">
            <a:normAutofit fontScale="92500" lnSpcReduction="10000"/>
          </a:bodyPr>
          <a:lstStyle>
            <a:lvl1pPr marL="165100" indent="-165100" algn="l" defTabSz="914400" rtl="0" eaLnBrk="1" latinLnBrk="0" hangingPunct="1">
              <a:lnSpc>
                <a:spcPct val="120000"/>
              </a:lnSpc>
              <a:spcBef>
                <a:spcPts val="300"/>
              </a:spcBef>
              <a:buFont typeface="Arial" panose="020B0604020202020204" pitchFamily="34" charset="0"/>
              <a:buChar char="•"/>
              <a:defRPr sz="1800" kern="1200">
                <a:solidFill>
                  <a:schemeClr val="tx1"/>
                </a:solidFill>
                <a:latin typeface="+mn-lt"/>
                <a:ea typeface="+mn-ea"/>
                <a:cs typeface="+mn-cs"/>
              </a:defRPr>
            </a:lvl1pPr>
            <a:lvl2pPr marL="338138" indent="-182563" algn="l" defTabSz="914400" rtl="0" eaLnBrk="1" latinLnBrk="0" hangingPunct="1">
              <a:lnSpc>
                <a:spcPct val="120000"/>
              </a:lnSpc>
              <a:spcBef>
                <a:spcPts val="300"/>
              </a:spcBef>
              <a:buFont typeface="Arial" panose="020B0604020202020204" pitchFamily="34" charset="0"/>
              <a:buChar char="•"/>
              <a:defRPr sz="1600" kern="1200">
                <a:solidFill>
                  <a:schemeClr val="tx1"/>
                </a:solidFill>
                <a:latin typeface="+mn-lt"/>
                <a:ea typeface="+mn-ea"/>
                <a:cs typeface="+mn-cs"/>
              </a:defRPr>
            </a:lvl2pPr>
            <a:lvl3pPr marL="530225" indent="-182563" algn="l" defTabSz="914400" rtl="0" eaLnBrk="1" latinLnBrk="0" hangingPunct="1">
              <a:lnSpc>
                <a:spcPct val="120000"/>
              </a:lnSpc>
              <a:spcBef>
                <a:spcPts val="300"/>
              </a:spcBef>
              <a:buFont typeface="Arial" panose="020B0604020202020204" pitchFamily="34" charset="0"/>
              <a:buChar char="•"/>
              <a:defRPr sz="1400" kern="1200">
                <a:solidFill>
                  <a:schemeClr val="tx1"/>
                </a:solidFill>
                <a:latin typeface="+mn-lt"/>
                <a:ea typeface="+mn-ea"/>
                <a:cs typeface="+mn-cs"/>
              </a:defRPr>
            </a:lvl3pPr>
            <a:lvl4pPr marL="676275" indent="-155575" algn="l" defTabSz="914400" rtl="0" eaLnBrk="1" latinLnBrk="0" hangingPunct="1">
              <a:lnSpc>
                <a:spcPct val="120000"/>
              </a:lnSpc>
              <a:spcBef>
                <a:spcPts val="300"/>
              </a:spcBef>
              <a:buFont typeface="Arial" panose="020B0604020202020204" pitchFamily="34" charset="0"/>
              <a:buChar char="•"/>
              <a:defRPr sz="1200" kern="1200">
                <a:solidFill>
                  <a:schemeClr val="tx1"/>
                </a:solidFill>
                <a:latin typeface="+mn-lt"/>
                <a:ea typeface="+mn-ea"/>
                <a:cs typeface="+mn-cs"/>
              </a:defRPr>
            </a:lvl4pPr>
            <a:lvl5pPr marL="822325" indent="-136525" algn="l" defTabSz="914400" rtl="0" eaLnBrk="1" latinLnBrk="0" hangingPunct="1">
              <a:lnSpc>
                <a:spcPct val="120000"/>
              </a:lnSpc>
              <a:spcBef>
                <a:spcPts val="3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90000"/>
              </a:lnSpc>
              <a:spcBef>
                <a:spcPts val="0"/>
              </a:spcBef>
              <a:spcAft>
                <a:spcPts val="600"/>
              </a:spcAft>
              <a:buNone/>
            </a:pPr>
            <a:r>
              <a:rPr lang="en-US" sz="1300" b="1" dirty="0">
                <a:solidFill>
                  <a:schemeClr val="tx1">
                    <a:lumMod val="50000"/>
                  </a:schemeClr>
                </a:solidFill>
                <a:effectLst/>
              </a:rPr>
              <a:t>Responsibility for the growth of the CCIs is shared, not singular. It requires collaboration from multiple stakeholders, each adding unique value to the industry.</a:t>
            </a:r>
          </a:p>
          <a:p>
            <a:pPr algn="ctr">
              <a:lnSpc>
                <a:spcPct val="90000"/>
              </a:lnSpc>
              <a:spcBef>
                <a:spcPts val="0"/>
              </a:spcBef>
              <a:spcAft>
                <a:spcPts val="600"/>
              </a:spcAft>
              <a:buNone/>
            </a:pPr>
            <a:endParaRPr lang="en-US" sz="1000" dirty="0">
              <a:solidFill>
                <a:schemeClr val="tx1">
                  <a:lumMod val="50000"/>
                </a:schemeClr>
              </a:solidFill>
            </a:endParaRPr>
          </a:p>
        </p:txBody>
      </p:sp>
      <p:graphicFrame>
        <p:nvGraphicFramePr>
          <p:cNvPr id="11" name="Table 10">
            <a:extLst>
              <a:ext uri="{FF2B5EF4-FFF2-40B4-BE49-F238E27FC236}">
                <a16:creationId xmlns:a16="http://schemas.microsoft.com/office/drawing/2014/main" id="{A29B03A4-6824-220B-108C-32A5A7CAD323}"/>
              </a:ext>
            </a:extLst>
          </p:cNvPr>
          <p:cNvGraphicFramePr>
            <a:graphicFrameLocks noGrp="1"/>
          </p:cNvGraphicFramePr>
          <p:nvPr>
            <p:extLst>
              <p:ext uri="{D42A27DB-BD31-4B8C-83A1-F6EECF244321}">
                <p14:modId xmlns:p14="http://schemas.microsoft.com/office/powerpoint/2010/main" val="2570840400"/>
              </p:ext>
            </p:extLst>
          </p:nvPr>
        </p:nvGraphicFramePr>
        <p:xfrm>
          <a:off x="335280" y="915750"/>
          <a:ext cx="11121005" cy="5060408"/>
        </p:xfrm>
        <a:graphic>
          <a:graphicData uri="http://schemas.openxmlformats.org/drawingml/2006/table">
            <a:tbl>
              <a:tblPr firstRow="1" firstCol="1" bandRow="1"/>
              <a:tblGrid>
                <a:gridCol w="2245360">
                  <a:extLst>
                    <a:ext uri="{9D8B030D-6E8A-4147-A177-3AD203B41FA5}">
                      <a16:colId xmlns:a16="http://schemas.microsoft.com/office/drawing/2014/main" val="3924339896"/>
                    </a:ext>
                  </a:extLst>
                </a:gridCol>
                <a:gridCol w="1330960">
                  <a:extLst>
                    <a:ext uri="{9D8B030D-6E8A-4147-A177-3AD203B41FA5}">
                      <a16:colId xmlns:a16="http://schemas.microsoft.com/office/drawing/2014/main" val="3804148486"/>
                    </a:ext>
                  </a:extLst>
                </a:gridCol>
                <a:gridCol w="1107440">
                  <a:extLst>
                    <a:ext uri="{9D8B030D-6E8A-4147-A177-3AD203B41FA5}">
                      <a16:colId xmlns:a16="http://schemas.microsoft.com/office/drawing/2014/main" val="1732378965"/>
                    </a:ext>
                  </a:extLst>
                </a:gridCol>
                <a:gridCol w="1259840">
                  <a:extLst>
                    <a:ext uri="{9D8B030D-6E8A-4147-A177-3AD203B41FA5}">
                      <a16:colId xmlns:a16="http://schemas.microsoft.com/office/drawing/2014/main" val="2427177820"/>
                    </a:ext>
                  </a:extLst>
                </a:gridCol>
                <a:gridCol w="1625600">
                  <a:extLst>
                    <a:ext uri="{9D8B030D-6E8A-4147-A177-3AD203B41FA5}">
                      <a16:colId xmlns:a16="http://schemas.microsoft.com/office/drawing/2014/main" val="1887662388"/>
                    </a:ext>
                  </a:extLst>
                </a:gridCol>
                <a:gridCol w="1798320">
                  <a:extLst>
                    <a:ext uri="{9D8B030D-6E8A-4147-A177-3AD203B41FA5}">
                      <a16:colId xmlns:a16="http://schemas.microsoft.com/office/drawing/2014/main" val="3785571130"/>
                    </a:ext>
                  </a:extLst>
                </a:gridCol>
                <a:gridCol w="1753485">
                  <a:extLst>
                    <a:ext uri="{9D8B030D-6E8A-4147-A177-3AD203B41FA5}">
                      <a16:colId xmlns:a16="http://schemas.microsoft.com/office/drawing/2014/main" val="1619856523"/>
                    </a:ext>
                  </a:extLst>
                </a:gridCol>
              </a:tblGrid>
              <a:tr h="0">
                <a:tc gridSpan="7">
                  <a:txBody>
                    <a:bodyPr/>
                    <a:lstStyle/>
                    <a:p>
                      <a:pPr algn="l" fontAlgn="t">
                        <a:lnSpc>
                          <a:spcPct val="110000"/>
                        </a:lnSpc>
                        <a:spcAft>
                          <a:spcPts val="600"/>
                        </a:spcAft>
                      </a:pPr>
                      <a:endParaRPr lang="en-ZA" sz="100" b="0" i="0" u="none" strike="noStrike" dirty="0">
                        <a:effectLst/>
                        <a:latin typeface="Arial" panose="020B0604020202020204" pitchFamily="34" charset="0"/>
                      </a:endParaRPr>
                    </a:p>
                  </a:txBody>
                  <a:tcPr marL="58025" marR="58025" marT="29012" marB="290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3194751898"/>
                  </a:ext>
                </a:extLst>
              </a:tr>
              <a:tr h="433253">
                <a:tc gridSpan="2">
                  <a:txBody>
                    <a:bodyPr/>
                    <a:lstStyle/>
                    <a:p>
                      <a:pPr algn="ctr" fontAlgn="t">
                        <a:lnSpc>
                          <a:spcPct val="100000"/>
                        </a:lnSpc>
                        <a:spcAft>
                          <a:spcPts val="600"/>
                        </a:spcAft>
                      </a:pPr>
                      <a:r>
                        <a:rPr lang="en-ZA" sz="900" b="1" i="0" u="none" strike="noStrike" dirty="0">
                          <a:effectLst/>
                          <a:latin typeface="Arial" panose="020B0604020202020204" pitchFamily="34" charset="0"/>
                          <a:ea typeface="PMingLiU" panose="02020500000000000000" pitchFamily="18" charset="-120"/>
                          <a:cs typeface="Times New Roman" panose="02020603050405020304" pitchFamily="18" charset="0"/>
                        </a:rPr>
                        <a:t> </a:t>
                      </a:r>
                      <a:r>
                        <a:rPr lang="en-ZA" sz="1600" b="1" i="0" u="none" strike="noStrike" dirty="0">
                          <a:effectLst/>
                          <a:latin typeface="Arial" panose="020B0604020202020204" pitchFamily="34" charset="0"/>
                          <a:ea typeface="PMingLiU" panose="02020500000000000000" pitchFamily="18" charset="-120"/>
                          <a:cs typeface="Times New Roman" panose="02020603050405020304" pitchFamily="18" charset="0"/>
                        </a:rPr>
                        <a:t>Stakeholders</a:t>
                      </a:r>
                      <a:endParaRPr lang="en-ZA" sz="1600" b="1" i="0" u="none" strike="noStrike" dirty="0">
                        <a:effectLst/>
                        <a:latin typeface="Arial" panose="020B0604020202020204" pitchFamily="34" charset="0"/>
                      </a:endParaRPr>
                    </a:p>
                  </a:txBody>
                  <a:tcPr marL="58025" marR="58025" marT="29012" marB="290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ZA"/>
                    </a:p>
                  </a:txBody>
                  <a:tcPr/>
                </a:tc>
                <a:tc>
                  <a:txBody>
                    <a:bodyPr/>
                    <a:lstStyle/>
                    <a:p>
                      <a:pPr algn="l" fontAlgn="t">
                        <a:lnSpc>
                          <a:spcPct val="110000"/>
                        </a:lnSpc>
                        <a:spcAft>
                          <a:spcPts val="600"/>
                        </a:spcAft>
                      </a:pPr>
                      <a:r>
                        <a:rPr lang="en-ZA" sz="900" b="1" i="0" u="none" strike="noStrike" dirty="0">
                          <a:effectLst/>
                          <a:latin typeface="Arial" panose="020B0604020202020204" pitchFamily="34" charset="0"/>
                          <a:ea typeface="PMingLiU" panose="02020500000000000000" pitchFamily="18" charset="-120"/>
                          <a:cs typeface="Times New Roman" panose="02020603050405020304" pitchFamily="18" charset="0"/>
                        </a:rPr>
                        <a:t>Objective 1</a:t>
                      </a:r>
                      <a:endParaRPr lang="en-ZA" sz="900" b="1" i="0" u="none" strike="noStrike" dirty="0">
                        <a:effectLst/>
                        <a:latin typeface="Arial" panose="020B0604020202020204" pitchFamily="34" charset="0"/>
                      </a:endParaRPr>
                    </a:p>
                    <a:p>
                      <a:pPr algn="l" fontAlgn="t">
                        <a:lnSpc>
                          <a:spcPct val="110000"/>
                        </a:lnSpc>
                        <a:spcAft>
                          <a:spcPts val="600"/>
                        </a:spcAft>
                      </a:pPr>
                      <a:r>
                        <a:rPr lang="en-ZA" sz="900" b="1" i="0" u="none" strike="noStrike" dirty="0">
                          <a:effectLst/>
                          <a:latin typeface="Arial" panose="020B0604020202020204" pitchFamily="34" charset="0"/>
                          <a:ea typeface="PMingLiU" panose="02020500000000000000" pitchFamily="18" charset="-120"/>
                          <a:cs typeface="Times New Roman" panose="02020603050405020304" pitchFamily="18" charset="0"/>
                        </a:rPr>
                        <a:t> Mapping study</a:t>
                      </a:r>
                      <a:endParaRPr lang="en-ZA" sz="9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900" b="1" i="0" u="none" strike="noStrike" dirty="0">
                          <a:effectLst/>
                          <a:latin typeface="Arial" panose="020B0604020202020204" pitchFamily="34" charset="0"/>
                          <a:ea typeface="PMingLiU" panose="02020500000000000000" pitchFamily="18" charset="-120"/>
                          <a:cs typeface="Times New Roman" panose="02020603050405020304" pitchFamily="18" charset="0"/>
                        </a:rPr>
                        <a:t>Objective 2</a:t>
                      </a:r>
                      <a:endParaRPr lang="en-ZA" sz="900" b="1" i="0" u="none" strike="noStrike" dirty="0">
                        <a:effectLst/>
                        <a:latin typeface="Arial" panose="020B0604020202020204" pitchFamily="34" charset="0"/>
                      </a:endParaRPr>
                    </a:p>
                    <a:p>
                      <a:pPr algn="l" fontAlgn="t">
                        <a:lnSpc>
                          <a:spcPct val="110000"/>
                        </a:lnSpc>
                        <a:spcAft>
                          <a:spcPts val="600"/>
                        </a:spcAft>
                      </a:pPr>
                      <a:r>
                        <a:rPr lang="en-ZA" sz="900" b="1" i="0" u="none" strike="noStrike" dirty="0">
                          <a:effectLst/>
                          <a:latin typeface="Arial" panose="020B0604020202020204" pitchFamily="34" charset="0"/>
                          <a:ea typeface="PMingLiU" panose="02020500000000000000" pitchFamily="18" charset="-120"/>
                          <a:cs typeface="Times New Roman" panose="02020603050405020304" pitchFamily="18" charset="0"/>
                        </a:rPr>
                        <a:t>Contra Fair Case study</a:t>
                      </a:r>
                      <a:endParaRPr lang="en-ZA" sz="9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900" b="1" i="0" u="none" strike="noStrike" dirty="0">
                          <a:effectLst/>
                          <a:latin typeface="Arial" panose="020B0604020202020204" pitchFamily="34" charset="0"/>
                          <a:ea typeface="PMingLiU" panose="02020500000000000000" pitchFamily="18" charset="-120"/>
                          <a:cs typeface="Times New Roman" panose="02020603050405020304" pitchFamily="18" charset="0"/>
                        </a:rPr>
                        <a:t>Objective 2</a:t>
                      </a:r>
                      <a:endParaRPr lang="en-ZA" sz="900" b="1" i="0" u="none" strike="noStrike" dirty="0">
                        <a:effectLst/>
                        <a:latin typeface="Arial" panose="020B0604020202020204" pitchFamily="34" charset="0"/>
                      </a:endParaRPr>
                    </a:p>
                    <a:p>
                      <a:pPr algn="l" fontAlgn="t">
                        <a:lnSpc>
                          <a:spcPct val="110000"/>
                        </a:lnSpc>
                        <a:spcAft>
                          <a:spcPts val="600"/>
                        </a:spcAft>
                      </a:pPr>
                      <a:r>
                        <a:rPr lang="en-ZA" sz="900" b="1" i="0" u="none" strike="noStrike" dirty="0">
                          <a:effectLst/>
                          <a:latin typeface="Arial" panose="020B0604020202020204" pitchFamily="34" charset="0"/>
                          <a:ea typeface="PMingLiU" panose="02020500000000000000" pitchFamily="18" charset="-120"/>
                          <a:cs typeface="Times New Roman" panose="02020603050405020304" pitchFamily="18" charset="0"/>
                        </a:rPr>
                        <a:t>Entrepreneurship Education</a:t>
                      </a:r>
                      <a:endParaRPr lang="en-ZA" sz="9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900" b="1" i="0" u="none" strike="noStrike" dirty="0">
                          <a:effectLst/>
                          <a:latin typeface="Arial" panose="020B0604020202020204" pitchFamily="34" charset="0"/>
                          <a:ea typeface="PMingLiU" panose="02020500000000000000" pitchFamily="18" charset="-120"/>
                          <a:cs typeface="Times New Roman" panose="02020603050405020304" pitchFamily="18" charset="0"/>
                        </a:rPr>
                        <a:t>Objective 3</a:t>
                      </a:r>
                      <a:endParaRPr lang="en-ZA" sz="900" b="1" i="0" u="none" strike="noStrike" dirty="0">
                        <a:effectLst/>
                        <a:latin typeface="Arial" panose="020B0604020202020204" pitchFamily="34" charset="0"/>
                      </a:endParaRPr>
                    </a:p>
                    <a:p>
                      <a:pPr algn="l" fontAlgn="t">
                        <a:lnSpc>
                          <a:spcPct val="110000"/>
                        </a:lnSpc>
                        <a:spcAft>
                          <a:spcPts val="600"/>
                        </a:spcAft>
                      </a:pPr>
                      <a:r>
                        <a:rPr lang="en-ZA" sz="900" b="1" i="0" u="none" strike="noStrike" dirty="0">
                          <a:effectLst/>
                          <a:latin typeface="Arial" panose="020B0604020202020204" pitchFamily="34" charset="0"/>
                          <a:ea typeface="PMingLiU" panose="02020500000000000000" pitchFamily="18" charset="-120"/>
                          <a:cs typeface="Times New Roman" panose="02020603050405020304" pitchFamily="18" charset="0"/>
                        </a:rPr>
                        <a:t>Successful city for the CCIs </a:t>
                      </a:r>
                      <a:endParaRPr lang="en-ZA" sz="9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900" b="1" i="0" u="none" strike="noStrike" dirty="0">
                          <a:effectLst/>
                          <a:latin typeface="Arial" panose="020B0604020202020204" pitchFamily="34" charset="0"/>
                          <a:ea typeface="PMingLiU" panose="02020500000000000000" pitchFamily="18" charset="-120"/>
                          <a:cs typeface="Times New Roman" panose="02020603050405020304" pitchFamily="18" charset="0"/>
                        </a:rPr>
                        <a:t>Objective 3</a:t>
                      </a:r>
                      <a:endParaRPr lang="en-ZA" sz="900" b="1" i="0" u="none" strike="noStrike" dirty="0">
                        <a:effectLst/>
                        <a:latin typeface="Arial" panose="020B0604020202020204" pitchFamily="34" charset="0"/>
                      </a:endParaRPr>
                    </a:p>
                    <a:p>
                      <a:pPr algn="l" fontAlgn="t">
                        <a:lnSpc>
                          <a:spcPct val="110000"/>
                        </a:lnSpc>
                        <a:spcAft>
                          <a:spcPts val="600"/>
                        </a:spcAft>
                      </a:pPr>
                      <a:r>
                        <a:rPr lang="en-ZA" sz="900" b="1" i="0" u="none" strike="noStrike" dirty="0">
                          <a:effectLst/>
                          <a:latin typeface="Arial" panose="020B0604020202020204" pitchFamily="34" charset="0"/>
                          <a:ea typeface="PMingLiU" panose="02020500000000000000" pitchFamily="18" charset="-120"/>
                          <a:cs typeface="Times New Roman" panose="02020603050405020304" pitchFamily="18" charset="0"/>
                        </a:rPr>
                        <a:t>Entrepreneurship orientation and Systems thinking scale</a:t>
                      </a:r>
                      <a:endParaRPr lang="en-ZA" sz="9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470985"/>
                  </a:ext>
                </a:extLst>
              </a:tr>
              <a:tr h="114358">
                <a:tc rowSpan="3">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Educational institutions</a:t>
                      </a:r>
                      <a:endParaRPr lang="en-ZA" sz="700" b="1" i="0" u="none" strike="noStrike" dirty="0">
                        <a:effectLst/>
                        <a:latin typeface="Arial" panose="020B0604020202020204" pitchFamily="34" charset="0"/>
                      </a:endParaRPr>
                    </a:p>
                  </a:txBody>
                  <a:tcPr marL="58025" marR="58025" marT="29012" marB="290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Tertiary</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dirty="0">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72774165"/>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Colleges</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3017825"/>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Educational Spaces</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3818670"/>
                  </a:ext>
                </a:extLst>
              </a:tr>
              <a:tr h="114358">
                <a:tc>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Capacity training organisations</a:t>
                      </a:r>
                      <a:endParaRPr lang="en-ZA" sz="7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5866902"/>
                  </a:ext>
                </a:extLst>
              </a:tr>
              <a:tr h="114358">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Creative hubs</a:t>
                      </a:r>
                      <a:endParaRPr lang="en-ZA" sz="7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7163122"/>
                  </a:ext>
                </a:extLst>
              </a:tr>
              <a:tr h="114358">
                <a:tc>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Makerspaces</a:t>
                      </a:r>
                      <a:endParaRPr lang="en-ZA" sz="7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9704651"/>
                  </a:ext>
                </a:extLst>
              </a:tr>
              <a:tr h="114358">
                <a:tc rowSpan="3">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 </a:t>
                      </a:r>
                      <a:endParaRPr lang="en-ZA" sz="700" b="1" i="0" u="none" strike="noStrike" dirty="0">
                        <a:effectLst/>
                        <a:latin typeface="Arial" panose="020B0604020202020204" pitchFamily="34" charset="0"/>
                      </a:endParaRPr>
                    </a:p>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Access to market: </a:t>
                      </a:r>
                      <a:endParaRPr lang="en-ZA" sz="700" b="1" i="0" u="none" strike="noStrike" dirty="0">
                        <a:effectLst/>
                        <a:latin typeface="Arial" panose="020B0604020202020204" pitchFamily="34" charset="0"/>
                      </a:endParaRPr>
                    </a:p>
                  </a:txBody>
                  <a:tcPr marL="58025" marR="58025" marT="29012" marB="290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Galleries</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88639119"/>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Markets</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0105943"/>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Venues</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7737319"/>
                  </a:ext>
                </a:extLst>
              </a:tr>
              <a:tr h="114358">
                <a:tc rowSpan="3">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Funding bodies</a:t>
                      </a:r>
                      <a:endParaRPr lang="en-ZA" sz="700" b="1" i="0" u="none" strike="noStrike" dirty="0">
                        <a:effectLst/>
                        <a:latin typeface="Arial" panose="020B0604020202020204" pitchFamily="34" charset="0"/>
                      </a:endParaRPr>
                    </a:p>
                  </a:txBody>
                  <a:tcPr marL="58025" marR="58025" marT="29012" marB="290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Government funding</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40909000"/>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Embassies</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4001581"/>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International organisations</a:t>
                      </a:r>
                      <a:endParaRPr lang="en-ZA" sz="14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1656445"/>
                  </a:ext>
                </a:extLst>
              </a:tr>
              <a:tr h="114358">
                <a:tc rowSpan="3">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 </a:t>
                      </a:r>
                      <a:endParaRPr lang="en-ZA" sz="700" b="1" i="0" u="none" strike="noStrike" dirty="0">
                        <a:effectLst/>
                        <a:latin typeface="Arial" panose="020B0604020202020204" pitchFamily="34" charset="0"/>
                      </a:endParaRPr>
                    </a:p>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Government</a:t>
                      </a:r>
                      <a:endParaRPr lang="en-ZA" sz="700" b="1" i="0" u="none" strike="noStrike" dirty="0">
                        <a:effectLst/>
                        <a:latin typeface="Arial" panose="020B0604020202020204" pitchFamily="34" charset="0"/>
                      </a:endParaRPr>
                    </a:p>
                  </a:txBody>
                  <a:tcPr marL="58025" marR="58025" marT="29012" marB="290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Local</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55600510"/>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Provincial</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093903"/>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National</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7318799"/>
                  </a:ext>
                </a:extLst>
              </a:tr>
              <a:tr h="114358">
                <a:tc rowSpan="3">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 </a:t>
                      </a:r>
                      <a:endParaRPr lang="en-ZA" sz="700" b="1" i="0" u="none" strike="noStrike" dirty="0">
                        <a:effectLst/>
                        <a:latin typeface="Arial" panose="020B0604020202020204" pitchFamily="34" charset="0"/>
                      </a:endParaRPr>
                    </a:p>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Annual Activities</a:t>
                      </a:r>
                      <a:endParaRPr lang="en-ZA" sz="700" b="1" i="0" u="none" strike="noStrike" dirty="0">
                        <a:effectLst/>
                        <a:latin typeface="Arial" panose="020B0604020202020204" pitchFamily="34" charset="0"/>
                      </a:endParaRPr>
                    </a:p>
                  </a:txBody>
                  <a:tcPr marL="58025" marR="58025" marT="29012" marB="290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Festivals</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3794881"/>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Art Fairs</a:t>
                      </a:r>
                      <a:endParaRPr lang="en-ZA" sz="14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4154205"/>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Events</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4034987"/>
                  </a:ext>
                </a:extLst>
              </a:tr>
              <a:tr h="114358">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Advocate organisations</a:t>
                      </a:r>
                      <a:endParaRPr lang="en-ZA" sz="7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2324782"/>
                  </a:ext>
                </a:extLst>
              </a:tr>
              <a:tr h="114358">
                <a:tc rowSpan="6">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 </a:t>
                      </a:r>
                      <a:endParaRPr lang="en-ZA" sz="700" b="1" i="0" u="none" strike="noStrike" dirty="0">
                        <a:effectLst/>
                        <a:latin typeface="Arial" panose="020B0604020202020204" pitchFamily="34" charset="0"/>
                      </a:endParaRPr>
                    </a:p>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Cultural and Creative Practitioners</a:t>
                      </a:r>
                      <a:endParaRPr lang="en-ZA" sz="700" b="1" i="0" u="none" strike="noStrike" dirty="0">
                        <a:effectLst/>
                        <a:latin typeface="Arial" panose="020B0604020202020204" pitchFamily="34" charset="0"/>
                      </a:endParaRPr>
                    </a:p>
                  </a:txBody>
                  <a:tcPr marL="58025" marR="58025" marT="29012" marB="2901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Domain A:</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730352517"/>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Domain B:</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327905527"/>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Domain C:</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103960292"/>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Domain D:</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349676639"/>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Domain E:</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071867635"/>
                  </a:ext>
                </a:extLst>
              </a:tr>
              <a:tr h="114358">
                <a:tc vMerge="1">
                  <a:txBody>
                    <a:bodyPr/>
                    <a:lstStyle/>
                    <a:p>
                      <a:endParaRPr lang="en-ZA"/>
                    </a:p>
                  </a:txBody>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Domain F:</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560720937"/>
                  </a:ext>
                </a:extLst>
              </a:tr>
              <a:tr h="114358">
                <a:tc>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Property developers</a:t>
                      </a:r>
                      <a:endParaRPr lang="en-ZA" sz="7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2273260"/>
                  </a:ext>
                </a:extLst>
              </a:tr>
              <a:tr h="114358">
                <a:tc>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Social media and marketing specialists</a:t>
                      </a:r>
                      <a:endParaRPr lang="en-ZA" sz="7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0094972"/>
                  </a:ext>
                </a:extLst>
              </a:tr>
              <a:tr h="114358">
                <a:tc>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Corporate partnerships</a:t>
                      </a:r>
                      <a:endParaRPr lang="en-ZA" sz="7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0143591"/>
                  </a:ext>
                </a:extLst>
              </a:tr>
              <a:tr h="114358">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Inner city small businesses</a:t>
                      </a:r>
                      <a:endParaRPr lang="en-ZA" sz="7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4882413"/>
                  </a:ext>
                </a:extLst>
              </a:tr>
              <a:tr h="114358">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Industry experts</a:t>
                      </a:r>
                      <a:endParaRPr lang="en-ZA" sz="7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2382449"/>
                  </a:ext>
                </a:extLst>
              </a:tr>
              <a:tr h="114358">
                <a:tc>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Domestic and international tourism</a:t>
                      </a:r>
                      <a:endParaRPr lang="en-ZA" sz="7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2400472"/>
                  </a:ext>
                </a:extLst>
              </a:tr>
              <a:tr h="114358">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Citizens of Johannesburg</a:t>
                      </a:r>
                      <a:endParaRPr lang="en-ZA" sz="7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6073684"/>
                  </a:ext>
                </a:extLst>
              </a:tr>
              <a:tr h="114358">
                <a:tc>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Custodians of the inner city </a:t>
                      </a:r>
                      <a:endParaRPr lang="en-ZA" sz="7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3855005"/>
                  </a:ext>
                </a:extLst>
              </a:tr>
              <a:tr h="114358">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Researchers</a:t>
                      </a:r>
                      <a:endParaRPr lang="en-ZA" sz="7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9092488"/>
                  </a:ext>
                </a:extLst>
              </a:tr>
              <a:tr h="114358">
                <a:tc>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Business and industry mentors</a:t>
                      </a:r>
                      <a:endParaRPr lang="en-ZA" sz="7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3160572"/>
                  </a:ext>
                </a:extLst>
              </a:tr>
              <a:tr h="114358">
                <a:tc>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High tech companies</a:t>
                      </a:r>
                      <a:endParaRPr lang="en-ZA" sz="7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700" b="1" i="0" u="none" strike="noStrike" dirty="0">
                          <a:effectLst/>
                          <a:latin typeface="Arial" panose="020B0604020202020204" pitchFamily="34" charset="0"/>
                          <a:ea typeface="PMingLiU" panose="02020500000000000000" pitchFamily="18" charset="-120"/>
                          <a:cs typeface="Times New Roman" panose="02020603050405020304" pitchFamily="18" charset="0"/>
                        </a:rPr>
                        <a:t> </a:t>
                      </a:r>
                      <a:endParaRPr lang="en-ZA" sz="1400" b="1"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0000"/>
                        </a:lnSpc>
                        <a:spcAft>
                          <a:spcPts val="600"/>
                        </a:spcAft>
                      </a:pPr>
                      <a:r>
                        <a:rPr lang="en-ZA" sz="500" b="0" i="0" u="none" strike="noStrike" dirty="0">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0000"/>
                        </a:lnSpc>
                        <a:spcAft>
                          <a:spcPts val="600"/>
                        </a:spcAft>
                      </a:pPr>
                      <a:r>
                        <a:rPr lang="en-ZA" sz="500" b="0" i="0" u="none" strike="noStrike" dirty="0">
                          <a:effectLst/>
                          <a:latin typeface="Arial" panose="020B0604020202020204" pitchFamily="34" charset="0"/>
                          <a:ea typeface="PMingLiU" panose="02020500000000000000" pitchFamily="18" charset="-120"/>
                          <a:cs typeface="Times New Roman" panose="02020603050405020304" pitchFamily="18" charset="0"/>
                        </a:rPr>
                        <a:t> </a:t>
                      </a:r>
                      <a:endParaRPr lang="en-ZA" sz="1100" b="0" i="0" u="none" strike="noStrike" dirty="0">
                        <a:effectLst/>
                        <a:latin typeface="Arial" panose="020B0604020202020204" pitchFamily="34" charset="0"/>
                      </a:endParaRPr>
                    </a:p>
                  </a:txBody>
                  <a:tcPr marL="43519" marR="43519" marT="60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2714613"/>
                  </a:ext>
                </a:extLst>
              </a:tr>
            </a:tbl>
          </a:graphicData>
        </a:graphic>
      </p:graphicFrame>
    </p:spTree>
    <p:extLst>
      <p:ext uri="{BB962C8B-B14F-4D97-AF65-F5344CB8AC3E}">
        <p14:creationId xmlns:p14="http://schemas.microsoft.com/office/powerpoint/2010/main" val="2540308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CF84B-5AA6-1B7F-00FE-7FFB23024B19}"/>
              </a:ext>
            </a:extLst>
          </p:cNvPr>
          <p:cNvSpPr>
            <a:spLocks noGrp="1"/>
          </p:cNvSpPr>
          <p:nvPr>
            <p:ph type="title"/>
          </p:nvPr>
        </p:nvSpPr>
        <p:spPr>
          <a:xfrm>
            <a:off x="358588" y="321677"/>
            <a:ext cx="11452225" cy="334734"/>
          </a:xfrm>
        </p:spPr>
        <p:txBody>
          <a:bodyPr/>
          <a:lstStyle/>
          <a:p>
            <a:r>
              <a:rPr lang="en-ZA" dirty="0">
                <a:solidFill>
                  <a:schemeClr val="accent2"/>
                </a:solidFill>
              </a:rPr>
              <a:t>Recommendation 2: </a:t>
            </a:r>
            <a:r>
              <a:rPr lang="en-GB" sz="1800" dirty="0">
                <a:solidFill>
                  <a:schemeClr val="accent2"/>
                </a:solidFill>
              </a:rPr>
              <a:t>Bold, Collaborative, and Transformative Leadership.</a:t>
            </a:r>
            <a:endParaRPr lang="en-ZA" dirty="0">
              <a:solidFill>
                <a:schemeClr val="accent2"/>
              </a:solidFill>
            </a:endParaRPr>
          </a:p>
        </p:txBody>
      </p:sp>
      <p:sp>
        <p:nvSpPr>
          <p:cNvPr id="3" name="Text Placeholder 2">
            <a:extLst>
              <a:ext uri="{FF2B5EF4-FFF2-40B4-BE49-F238E27FC236}">
                <a16:creationId xmlns:a16="http://schemas.microsoft.com/office/drawing/2014/main" id="{A99A259D-6BE3-411E-11CD-5F80B902556D}"/>
              </a:ext>
            </a:extLst>
          </p:cNvPr>
          <p:cNvSpPr>
            <a:spLocks noGrp="1"/>
          </p:cNvSpPr>
          <p:nvPr>
            <p:ph type="body" sz="quarter" idx="11"/>
          </p:nvPr>
        </p:nvSpPr>
        <p:spPr>
          <a:xfrm>
            <a:off x="368300" y="933680"/>
            <a:ext cx="11452225" cy="1653656"/>
          </a:xfrm>
        </p:spPr>
        <p:txBody>
          <a:bodyPr/>
          <a:lstStyle/>
          <a:p>
            <a:pPr algn="ctr"/>
            <a:r>
              <a:rPr lang="en-ZA" sz="1800" i="1" dirty="0">
                <a:effectLst/>
                <a:latin typeface="Arial" panose="020B0604020202020204" pitchFamily="34" charset="0"/>
                <a:ea typeface="PMingLiU" panose="02020500000000000000" pitchFamily="18" charset="-120"/>
                <a:cs typeface="Times New Roman" panose="02020603050405020304" pitchFamily="18" charset="0"/>
              </a:rPr>
              <a:t>“The most successful creative economy movements have started with a Disruptive Leader Disruptive leaders possess a deep understanding of the nonobvious, developing solutions with a heightened creativity, solving problems and addressing risks, finding the right trade-offs, and essentially recognizing the “wicked” opportunities in the “wicked” problems. These disruptive leaders can scan the environment, identify trends, and envision the future.”                                                              </a:t>
            </a:r>
            <a:endParaRPr lang="en-ZA" sz="1800" dirty="0">
              <a:effectLst/>
              <a:latin typeface="Calibri" panose="020F0502020204030204" pitchFamily="34" charset="0"/>
              <a:ea typeface="PMingLiU" panose="02020500000000000000" pitchFamily="18" charset="-120"/>
              <a:cs typeface="Times New Roman" panose="02020603050405020304" pitchFamily="18" charset="0"/>
            </a:endParaRPr>
          </a:p>
          <a:p>
            <a:pPr algn="ctr"/>
            <a:endParaRPr lang="en-ZA" dirty="0"/>
          </a:p>
        </p:txBody>
      </p:sp>
      <p:sp>
        <p:nvSpPr>
          <p:cNvPr id="4" name="Text Placeholder 3">
            <a:extLst>
              <a:ext uri="{FF2B5EF4-FFF2-40B4-BE49-F238E27FC236}">
                <a16:creationId xmlns:a16="http://schemas.microsoft.com/office/drawing/2014/main" id="{7112F672-199F-0BD2-05DB-979F57AC4252}"/>
              </a:ext>
            </a:extLst>
          </p:cNvPr>
          <p:cNvSpPr>
            <a:spLocks noGrp="1"/>
          </p:cNvSpPr>
          <p:nvPr>
            <p:ph type="body" sz="quarter" idx="10"/>
          </p:nvPr>
        </p:nvSpPr>
        <p:spPr/>
        <p:txBody>
          <a:bodyPr/>
          <a:lstStyle/>
          <a:p>
            <a:r>
              <a:rPr lang="en-ZA" sz="1000" dirty="0">
                <a:solidFill>
                  <a:srgbClr val="000000"/>
                </a:solidFill>
                <a:effectLst/>
                <a:latin typeface="Arial" panose="020B0604020202020204" pitchFamily="34" charset="0"/>
                <a:ea typeface="PMingLiU" panose="02020500000000000000" pitchFamily="18" charset="-120"/>
                <a:cs typeface="Times New Roman" panose="02020603050405020304" pitchFamily="18" charset="0"/>
              </a:rPr>
              <a:t>(Tardif, 2020, xvii)</a:t>
            </a:r>
            <a:endParaRPr lang="en-ZA" sz="1000" dirty="0">
              <a:effectLst/>
              <a:latin typeface="Calibri" panose="020F0502020204030204" pitchFamily="34" charset="0"/>
              <a:ea typeface="PMingLiU" panose="02020500000000000000" pitchFamily="18" charset="-120"/>
              <a:cs typeface="Times New Roman" panose="02020603050405020304" pitchFamily="18" charset="0"/>
            </a:endParaRPr>
          </a:p>
          <a:p>
            <a:endParaRPr lang="en-ZA" dirty="0"/>
          </a:p>
        </p:txBody>
      </p:sp>
      <p:graphicFrame>
        <p:nvGraphicFramePr>
          <p:cNvPr id="6" name="Diagram 5">
            <a:extLst>
              <a:ext uri="{FF2B5EF4-FFF2-40B4-BE49-F238E27FC236}">
                <a16:creationId xmlns:a16="http://schemas.microsoft.com/office/drawing/2014/main" id="{9D775D9A-FF04-5E92-B4F4-1FBA37298107}"/>
              </a:ext>
            </a:extLst>
          </p:cNvPr>
          <p:cNvGraphicFramePr/>
          <p:nvPr>
            <p:extLst>
              <p:ext uri="{D42A27DB-BD31-4B8C-83A1-F6EECF244321}">
                <p14:modId xmlns:p14="http://schemas.microsoft.com/office/powerpoint/2010/main" val="1621384672"/>
              </p:ext>
            </p:extLst>
          </p:nvPr>
        </p:nvGraphicFramePr>
        <p:xfrm>
          <a:off x="514927" y="2057399"/>
          <a:ext cx="10967028" cy="4031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6786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816DD-019E-039C-5B8B-5EB02C150FBD}"/>
              </a:ext>
            </a:extLst>
          </p:cNvPr>
          <p:cNvSpPr>
            <a:spLocks noGrp="1"/>
          </p:cNvSpPr>
          <p:nvPr>
            <p:ph type="title"/>
          </p:nvPr>
        </p:nvSpPr>
        <p:spPr>
          <a:xfrm>
            <a:off x="368300" y="195750"/>
            <a:ext cx="11452225" cy="458877"/>
          </a:xfrm>
        </p:spPr>
        <p:txBody>
          <a:bodyPr/>
          <a:lstStyle/>
          <a:p>
            <a:r>
              <a:rPr lang="en-ZA" dirty="0">
                <a:solidFill>
                  <a:schemeClr val="accent2"/>
                </a:solidFill>
              </a:rPr>
              <a:t>Recommendation 3: </a:t>
            </a:r>
            <a:r>
              <a:rPr lang="en-ZA" sz="1800" dirty="0">
                <a:solidFill>
                  <a:schemeClr val="accent2"/>
                </a:solidFill>
              </a:rPr>
              <a:t>Understand the Nature of Cultural and Creative Practitioners</a:t>
            </a:r>
            <a:endParaRPr lang="en-ZA" dirty="0">
              <a:solidFill>
                <a:schemeClr val="accent2"/>
              </a:solidFill>
            </a:endParaRPr>
          </a:p>
        </p:txBody>
      </p:sp>
      <p:sp>
        <p:nvSpPr>
          <p:cNvPr id="3" name="Text Placeholder 2">
            <a:extLst>
              <a:ext uri="{FF2B5EF4-FFF2-40B4-BE49-F238E27FC236}">
                <a16:creationId xmlns:a16="http://schemas.microsoft.com/office/drawing/2014/main" id="{ED206032-7EF4-02A9-52A1-6955E6196880}"/>
              </a:ext>
            </a:extLst>
          </p:cNvPr>
          <p:cNvSpPr>
            <a:spLocks noGrp="1"/>
          </p:cNvSpPr>
          <p:nvPr>
            <p:ph type="body" sz="quarter" idx="11"/>
          </p:nvPr>
        </p:nvSpPr>
        <p:spPr>
          <a:xfrm>
            <a:off x="368300" y="748779"/>
            <a:ext cx="11452225" cy="801602"/>
          </a:xfrm>
        </p:spPr>
        <p:txBody>
          <a:bodyPr/>
          <a:lstStyle/>
          <a:p>
            <a:pPr algn="ctr"/>
            <a:r>
              <a:rPr lang="en-ZA" sz="1800" dirty="0">
                <a:effectLst/>
                <a:latin typeface="Arial" panose="020B0604020202020204" pitchFamily="34" charset="0"/>
                <a:ea typeface="PMingLiU" panose="02020500000000000000" pitchFamily="18" charset="-120"/>
                <a:cs typeface="Times New Roman" panose="02020603050405020304" pitchFamily="18" charset="0"/>
              </a:rPr>
              <a:t>Cultural and creative practitioners do not need to adapt to other systems; instead, their unique system and nature must be understood by those aiming to grow this industry.</a:t>
            </a:r>
            <a:endParaRPr lang="en-ZA" sz="1800" dirty="0">
              <a:effectLst/>
              <a:latin typeface="Calibri" panose="020F0502020204030204" pitchFamily="34" charset="0"/>
              <a:ea typeface="PMingLiU" panose="02020500000000000000" pitchFamily="18" charset="-120"/>
              <a:cs typeface="Times New Roman" panose="02020603050405020304" pitchFamily="18" charset="0"/>
            </a:endParaRPr>
          </a:p>
          <a:p>
            <a:endParaRPr lang="en-ZA" dirty="0"/>
          </a:p>
        </p:txBody>
      </p:sp>
      <p:sp>
        <p:nvSpPr>
          <p:cNvPr id="4" name="Text Placeholder 3">
            <a:extLst>
              <a:ext uri="{FF2B5EF4-FFF2-40B4-BE49-F238E27FC236}">
                <a16:creationId xmlns:a16="http://schemas.microsoft.com/office/drawing/2014/main" id="{FF93C3DF-38B8-38FB-F27C-90B761BEA95D}"/>
              </a:ext>
            </a:extLst>
          </p:cNvPr>
          <p:cNvSpPr>
            <a:spLocks noGrp="1"/>
          </p:cNvSpPr>
          <p:nvPr>
            <p:ph type="body" sz="quarter" idx="10"/>
          </p:nvPr>
        </p:nvSpPr>
        <p:spPr/>
        <p:txBody>
          <a:bodyPr/>
          <a:lstStyle/>
          <a:p>
            <a:endParaRPr lang="en-ZA"/>
          </a:p>
        </p:txBody>
      </p:sp>
      <p:pic>
        <p:nvPicPr>
          <p:cNvPr id="5" name="Picture 4" descr="A green circle with black text&#10;&#10;Description automatically generated">
            <a:extLst>
              <a:ext uri="{FF2B5EF4-FFF2-40B4-BE49-F238E27FC236}">
                <a16:creationId xmlns:a16="http://schemas.microsoft.com/office/drawing/2014/main" id="{22A705A9-8F65-C2F9-1254-1FB8AA4583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3775" y="1961573"/>
            <a:ext cx="8675668" cy="3140363"/>
          </a:xfrm>
          <a:prstGeom prst="rect">
            <a:avLst/>
          </a:prstGeom>
          <a:noFill/>
          <a:ln>
            <a:noFill/>
          </a:ln>
        </p:spPr>
      </p:pic>
    </p:spTree>
    <p:extLst>
      <p:ext uri="{BB962C8B-B14F-4D97-AF65-F5344CB8AC3E}">
        <p14:creationId xmlns:p14="http://schemas.microsoft.com/office/powerpoint/2010/main" val="419115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company's company&#10;&#10;Description automatically generated">
            <a:extLst>
              <a:ext uri="{FF2B5EF4-FFF2-40B4-BE49-F238E27FC236}">
                <a16:creationId xmlns:a16="http://schemas.microsoft.com/office/drawing/2014/main" id="{BCD746CB-9FCC-0541-4A3F-4C2C5AD570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585656" y="1268413"/>
            <a:ext cx="5017512" cy="4716462"/>
          </a:xfrm>
          <a:prstGeom prst="rect">
            <a:avLst/>
          </a:prstGeom>
          <a:noFill/>
          <a:ln>
            <a:noFill/>
          </a:ln>
        </p:spPr>
      </p:pic>
      <p:sp>
        <p:nvSpPr>
          <p:cNvPr id="2" name="Title 1">
            <a:extLst>
              <a:ext uri="{FF2B5EF4-FFF2-40B4-BE49-F238E27FC236}">
                <a16:creationId xmlns:a16="http://schemas.microsoft.com/office/drawing/2014/main" id="{65C93991-6EDD-5A19-1C3D-50D63D086EF5}"/>
              </a:ext>
            </a:extLst>
          </p:cNvPr>
          <p:cNvSpPr>
            <a:spLocks noGrp="1"/>
          </p:cNvSpPr>
          <p:nvPr>
            <p:ph type="title"/>
          </p:nvPr>
        </p:nvSpPr>
        <p:spPr>
          <a:xfrm>
            <a:off x="368300" y="195750"/>
            <a:ext cx="11452225" cy="720000"/>
          </a:xfrm>
        </p:spPr>
        <p:txBody>
          <a:bodyPr anchor="b">
            <a:normAutofit/>
          </a:bodyPr>
          <a:lstStyle/>
          <a:p>
            <a:r>
              <a:rPr lang="en-ZA" dirty="0">
                <a:solidFill>
                  <a:schemeClr val="accent2"/>
                </a:solidFill>
              </a:rPr>
              <a:t>Recommendation 4: </a:t>
            </a:r>
            <a:r>
              <a:rPr lang="en-GB" sz="1800" dirty="0">
                <a:solidFill>
                  <a:schemeClr val="accent2"/>
                </a:solidFill>
              </a:rPr>
              <a:t>Applying CATWOE to Johannesburg’s Cultural and Creative Industries</a:t>
            </a:r>
            <a:endParaRPr lang="en-ZA" dirty="0">
              <a:solidFill>
                <a:schemeClr val="accent2"/>
              </a:solidFill>
            </a:endParaRPr>
          </a:p>
        </p:txBody>
      </p:sp>
    </p:spTree>
    <p:extLst>
      <p:ext uri="{BB962C8B-B14F-4D97-AF65-F5344CB8AC3E}">
        <p14:creationId xmlns:p14="http://schemas.microsoft.com/office/powerpoint/2010/main" val="2492707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83AFD-EFB5-A98A-6178-6D789691DC54}"/>
              </a:ext>
            </a:extLst>
          </p:cNvPr>
          <p:cNvSpPr>
            <a:spLocks noGrp="1"/>
          </p:cNvSpPr>
          <p:nvPr>
            <p:ph type="title"/>
          </p:nvPr>
        </p:nvSpPr>
        <p:spPr>
          <a:xfrm>
            <a:off x="368300" y="195750"/>
            <a:ext cx="11452225" cy="720000"/>
          </a:xfrm>
        </p:spPr>
        <p:txBody>
          <a:bodyPr anchor="b">
            <a:normAutofit/>
          </a:bodyPr>
          <a:lstStyle/>
          <a:p>
            <a:r>
              <a:rPr lang="en-ZA" dirty="0">
                <a:solidFill>
                  <a:schemeClr val="accent2"/>
                </a:solidFill>
              </a:rPr>
              <a:t>Recommendation 5: </a:t>
            </a:r>
            <a:r>
              <a:rPr lang="en-GB" sz="1800" dirty="0">
                <a:solidFill>
                  <a:schemeClr val="accent2"/>
                </a:solidFill>
              </a:rPr>
              <a:t>Applying the Quadruple Helix Model</a:t>
            </a:r>
            <a:endParaRPr lang="en-ZA" dirty="0">
              <a:solidFill>
                <a:schemeClr val="accent2"/>
              </a:solidFill>
            </a:endParaRPr>
          </a:p>
        </p:txBody>
      </p:sp>
      <p:sp>
        <p:nvSpPr>
          <p:cNvPr id="6" name="Text Placeholder 3">
            <a:extLst>
              <a:ext uri="{FF2B5EF4-FFF2-40B4-BE49-F238E27FC236}">
                <a16:creationId xmlns:a16="http://schemas.microsoft.com/office/drawing/2014/main" id="{69BFACA6-052C-7A77-6F9A-BA3C7D7A26C4}"/>
              </a:ext>
            </a:extLst>
          </p:cNvPr>
          <p:cNvSpPr>
            <a:spLocks noGrp="1"/>
          </p:cNvSpPr>
          <p:nvPr>
            <p:ph type="body" sz="quarter" idx="10"/>
          </p:nvPr>
        </p:nvSpPr>
        <p:spPr>
          <a:xfrm>
            <a:off x="368300" y="5814829"/>
            <a:ext cx="11452225" cy="268661"/>
          </a:xfrm>
        </p:spPr>
        <p:txBody>
          <a:bodyPr/>
          <a:lstStyle/>
          <a:p>
            <a:endParaRPr lang="en-US"/>
          </a:p>
        </p:txBody>
      </p:sp>
      <p:sp>
        <p:nvSpPr>
          <p:cNvPr id="3" name="Text Placeholder 2">
            <a:extLst>
              <a:ext uri="{FF2B5EF4-FFF2-40B4-BE49-F238E27FC236}">
                <a16:creationId xmlns:a16="http://schemas.microsoft.com/office/drawing/2014/main" id="{41DD18D9-55D4-83F3-FD2C-53AD9990FD81}"/>
              </a:ext>
            </a:extLst>
          </p:cNvPr>
          <p:cNvSpPr>
            <a:spLocks noGrp="1"/>
          </p:cNvSpPr>
          <p:nvPr>
            <p:ph type="body" sz="quarter" idx="11"/>
          </p:nvPr>
        </p:nvSpPr>
        <p:spPr>
          <a:xfrm>
            <a:off x="358588" y="6361113"/>
            <a:ext cx="9000000" cy="215900"/>
          </a:xfrm>
        </p:spPr>
        <p:txBody>
          <a:bodyPr wrap="square" anchor="ctr">
            <a:normAutofit/>
          </a:bodyPr>
          <a:lstStyle/>
          <a:p>
            <a:r>
              <a:rPr lang="en-ZA" dirty="0"/>
              <a:t>(Colapinto &amp; </a:t>
            </a:r>
            <a:r>
              <a:rPr lang="en-ZA" dirty="0" err="1"/>
              <a:t>Porlezza</a:t>
            </a:r>
            <a:r>
              <a:rPr lang="en-ZA" dirty="0"/>
              <a:t>, 2012; </a:t>
            </a:r>
            <a:r>
              <a:rPr lang="en-ZA" dirty="0" err="1"/>
              <a:t>Leydesdorff</a:t>
            </a:r>
            <a:r>
              <a:rPr lang="en-ZA" dirty="0"/>
              <a:t> &amp; </a:t>
            </a:r>
            <a:r>
              <a:rPr lang="en-ZA" dirty="0" err="1"/>
              <a:t>Etzkowitz</a:t>
            </a:r>
            <a:r>
              <a:rPr lang="en-ZA" dirty="0"/>
              <a:t>, 2003)</a:t>
            </a:r>
          </a:p>
        </p:txBody>
      </p:sp>
      <p:graphicFrame>
        <p:nvGraphicFramePr>
          <p:cNvPr id="4" name="Diagram 3">
            <a:extLst>
              <a:ext uri="{FF2B5EF4-FFF2-40B4-BE49-F238E27FC236}">
                <a16:creationId xmlns:a16="http://schemas.microsoft.com/office/drawing/2014/main" id="{C4147DAE-97E8-E4AE-EC33-2822A7C9956D}"/>
              </a:ext>
            </a:extLst>
          </p:cNvPr>
          <p:cNvGraphicFramePr/>
          <p:nvPr>
            <p:extLst>
              <p:ext uri="{D42A27DB-BD31-4B8C-83A1-F6EECF244321}">
                <p14:modId xmlns:p14="http://schemas.microsoft.com/office/powerpoint/2010/main" val="1725871122"/>
              </p:ext>
            </p:extLst>
          </p:nvPr>
        </p:nvGraphicFramePr>
        <p:xfrm>
          <a:off x="368300" y="1268413"/>
          <a:ext cx="11452225" cy="4388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9371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589560" y="856180"/>
            <a:ext cx="2496540" cy="1128068"/>
          </a:xfrm>
        </p:spPr>
        <p:txBody>
          <a:bodyPr vert="horz" lIns="91440" tIns="45720" rIns="91440" bIns="45720" rtlCol="0" anchor="ctr">
            <a:normAutofit/>
          </a:bodyPr>
          <a:lstStyle/>
          <a:p>
            <a:r>
              <a:rPr lang="en-US" dirty="0">
                <a:solidFill>
                  <a:schemeClr val="accent2"/>
                </a:solidFill>
              </a:rPr>
              <a:t>Background</a:t>
            </a:r>
            <a:br>
              <a:rPr lang="en-US" dirty="0">
                <a:solidFill>
                  <a:schemeClr val="accent2"/>
                </a:solidFill>
              </a:rPr>
            </a:br>
            <a:r>
              <a:rPr lang="en-US" dirty="0">
                <a:solidFill>
                  <a:schemeClr val="accent2"/>
                </a:solidFill>
              </a:rPr>
              <a:t>Information</a:t>
            </a:r>
          </a:p>
        </p:txBody>
      </p:sp>
      <p:grpSp>
        <p:nvGrpSpPr>
          <p:cNvPr id="31" name="Group 3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9" name="Rectangle 1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p:cNvSpPr>
            <a:spLocks noGrp="1"/>
          </p:cNvSpPr>
          <p:nvPr>
            <p:ph idx="1"/>
          </p:nvPr>
        </p:nvSpPr>
        <p:spPr>
          <a:xfrm>
            <a:off x="590719" y="2330505"/>
            <a:ext cx="4559425" cy="3979585"/>
          </a:xfrm>
        </p:spPr>
        <p:txBody>
          <a:bodyPr vert="horz" lIns="91440" tIns="45720" rIns="91440" bIns="45720" rtlCol="0" anchor="ctr">
            <a:normAutofit/>
          </a:bodyPr>
          <a:lstStyle/>
          <a:p>
            <a:pPr marL="0" lvl="0" indent="-228600">
              <a:lnSpc>
                <a:spcPct val="90000"/>
              </a:lnSpc>
            </a:pPr>
            <a:r>
              <a:rPr lang="en-US" sz="2000" dirty="0"/>
              <a:t>Student: Mariapaola McGurk</a:t>
            </a:r>
          </a:p>
          <a:p>
            <a:pPr marL="0" lvl="0" indent="-228600">
              <a:lnSpc>
                <a:spcPct val="90000"/>
              </a:lnSpc>
            </a:pPr>
            <a:r>
              <a:rPr lang="en-US" sz="2000" dirty="0">
                <a:effectLst/>
              </a:rPr>
              <a:t>Supervisor: Prof. Natanya Meyer</a:t>
            </a:r>
          </a:p>
          <a:p>
            <a:pPr lvl="0" indent="-228600">
              <a:lnSpc>
                <a:spcPct val="90000"/>
              </a:lnSpc>
            </a:pPr>
            <a:endParaRPr lang="en-US" sz="2000" dirty="0"/>
          </a:p>
        </p:txBody>
      </p:sp>
      <p:sp>
        <p:nvSpPr>
          <p:cNvPr id="33" name="Rectangle 3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10">
            <a:extLst>
              <a:ext uri="{FF2B5EF4-FFF2-40B4-BE49-F238E27FC236}">
                <a16:creationId xmlns:a16="http://schemas.microsoft.com/office/drawing/2014/main" id="{651A7BBC-1986-389B-7DC0-28397B4CD492}"/>
              </a:ext>
            </a:extLst>
          </p:cNvPr>
          <p:cNvPicPr>
            <a:picLocks noGrp="1" noChangeAspect="1"/>
          </p:cNvPicPr>
          <p:nvPr>
            <p:ph type="pic" sz="quarter" idx="12"/>
          </p:nvPr>
        </p:nvPicPr>
        <p:blipFill rotWithShape="1">
          <a:blip r:embed="rId2"/>
          <a:srcRect l="12424" r="18928" b="-1"/>
          <a:stretch/>
        </p:blipFill>
        <p:spPr>
          <a:xfrm>
            <a:off x="5977788" y="799352"/>
            <a:ext cx="5425410" cy="5259296"/>
          </a:xfrm>
          <a:prstGeom prst="rect">
            <a:avLst/>
          </a:prstGeom>
        </p:spPr>
      </p:pic>
    </p:spTree>
    <p:extLst>
      <p:ext uri="{BB962C8B-B14F-4D97-AF65-F5344CB8AC3E}">
        <p14:creationId xmlns:p14="http://schemas.microsoft.com/office/powerpoint/2010/main" val="868908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company&#10;&#10;Description automatically generated">
            <a:extLst>
              <a:ext uri="{FF2B5EF4-FFF2-40B4-BE49-F238E27FC236}">
                <a16:creationId xmlns:a16="http://schemas.microsoft.com/office/drawing/2014/main" id="{032EDB74-9908-94D3-4BEA-3C01584BDC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206887" y="1268413"/>
            <a:ext cx="9775050" cy="4716462"/>
          </a:xfrm>
          <a:prstGeom prst="rect">
            <a:avLst/>
          </a:prstGeom>
          <a:noFill/>
          <a:ln>
            <a:noFill/>
          </a:ln>
        </p:spPr>
      </p:pic>
      <p:sp>
        <p:nvSpPr>
          <p:cNvPr id="2" name="Title 1">
            <a:extLst>
              <a:ext uri="{FF2B5EF4-FFF2-40B4-BE49-F238E27FC236}">
                <a16:creationId xmlns:a16="http://schemas.microsoft.com/office/drawing/2014/main" id="{F1DF7C69-2254-307E-2579-BB5788487C0D}"/>
              </a:ext>
            </a:extLst>
          </p:cNvPr>
          <p:cNvSpPr>
            <a:spLocks noGrp="1"/>
          </p:cNvSpPr>
          <p:nvPr>
            <p:ph type="title"/>
          </p:nvPr>
        </p:nvSpPr>
        <p:spPr>
          <a:xfrm>
            <a:off x="368300" y="195750"/>
            <a:ext cx="11452225" cy="720000"/>
          </a:xfrm>
        </p:spPr>
        <p:txBody>
          <a:bodyPr anchor="b">
            <a:normAutofit/>
          </a:bodyPr>
          <a:lstStyle/>
          <a:p>
            <a:r>
              <a:rPr lang="en-ZA" dirty="0">
                <a:solidFill>
                  <a:schemeClr val="accent2"/>
                </a:solidFill>
              </a:rPr>
              <a:t>Recommendation 6: </a:t>
            </a:r>
            <a:r>
              <a:rPr lang="en-ZA" sz="1800" dirty="0">
                <a:solidFill>
                  <a:schemeClr val="accent2"/>
                </a:solidFill>
              </a:rPr>
              <a:t>Strategic Systemigram Overview</a:t>
            </a:r>
            <a:endParaRPr lang="en-ZA" dirty="0">
              <a:solidFill>
                <a:schemeClr val="accent2"/>
              </a:solidFill>
            </a:endParaRPr>
          </a:p>
        </p:txBody>
      </p:sp>
    </p:spTree>
    <p:extLst>
      <p:ext uri="{BB962C8B-B14F-4D97-AF65-F5344CB8AC3E}">
        <p14:creationId xmlns:p14="http://schemas.microsoft.com/office/powerpoint/2010/main" val="2950562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205CD-4EC4-FF32-0DF1-4089E0296524}"/>
              </a:ext>
            </a:extLst>
          </p:cNvPr>
          <p:cNvSpPr>
            <a:spLocks noGrp="1"/>
          </p:cNvSpPr>
          <p:nvPr>
            <p:ph type="title"/>
          </p:nvPr>
        </p:nvSpPr>
        <p:spPr/>
        <p:txBody>
          <a:bodyPr/>
          <a:lstStyle/>
          <a:p>
            <a:r>
              <a:rPr lang="en-ZA" dirty="0">
                <a:solidFill>
                  <a:schemeClr val="accent2"/>
                </a:solidFill>
              </a:rPr>
              <a:t>Dissemination of Research</a:t>
            </a:r>
          </a:p>
        </p:txBody>
      </p:sp>
      <p:sp>
        <p:nvSpPr>
          <p:cNvPr id="3" name="Text Placeholder 2">
            <a:extLst>
              <a:ext uri="{FF2B5EF4-FFF2-40B4-BE49-F238E27FC236}">
                <a16:creationId xmlns:a16="http://schemas.microsoft.com/office/drawing/2014/main" id="{125C30B7-B777-EC47-1E41-5D3EF2CE2FCE}"/>
              </a:ext>
            </a:extLst>
          </p:cNvPr>
          <p:cNvSpPr>
            <a:spLocks noGrp="1"/>
          </p:cNvSpPr>
          <p:nvPr>
            <p:ph type="body" sz="quarter" idx="11"/>
          </p:nvPr>
        </p:nvSpPr>
        <p:spPr/>
        <p:txBody>
          <a:bodyPr/>
          <a:lstStyle/>
          <a:p>
            <a:r>
              <a:rPr lang="en-ZA" sz="1800" dirty="0">
                <a:solidFill>
                  <a:schemeClr val="accent2"/>
                </a:solidFill>
              </a:rPr>
              <a:t>Reaching Different Stakeholders</a:t>
            </a:r>
          </a:p>
        </p:txBody>
      </p:sp>
      <p:graphicFrame>
        <p:nvGraphicFramePr>
          <p:cNvPr id="5" name="Diagram 4">
            <a:extLst>
              <a:ext uri="{FF2B5EF4-FFF2-40B4-BE49-F238E27FC236}">
                <a16:creationId xmlns:a16="http://schemas.microsoft.com/office/drawing/2014/main" id="{772D8C67-B079-6624-9882-8C0C4020FD59}"/>
              </a:ext>
            </a:extLst>
          </p:cNvPr>
          <p:cNvGraphicFramePr/>
          <p:nvPr>
            <p:extLst>
              <p:ext uri="{D42A27DB-BD31-4B8C-83A1-F6EECF244321}">
                <p14:modId xmlns:p14="http://schemas.microsoft.com/office/powerpoint/2010/main" val="4199416466"/>
              </p:ext>
            </p:extLst>
          </p:nvPr>
        </p:nvGraphicFramePr>
        <p:xfrm>
          <a:off x="368300" y="1342402"/>
          <a:ext cx="10541000" cy="45920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1937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3252A9DA-25BA-EBB1-55C2-E3487747A8D1}"/>
              </a:ext>
            </a:extLst>
          </p:cNvPr>
          <p:cNvSpPr>
            <a:spLocks noGrp="1"/>
          </p:cNvSpPr>
          <p:nvPr>
            <p:ph type="title"/>
          </p:nvPr>
        </p:nvSpPr>
        <p:spPr>
          <a:xfrm>
            <a:off x="838200" y="673770"/>
            <a:ext cx="3220329" cy="2027227"/>
          </a:xfrm>
        </p:spPr>
        <p:txBody>
          <a:bodyPr vert="horz" lIns="91440" tIns="45720" rIns="91440" bIns="45720" rtlCol="0" anchor="t">
            <a:normAutofit/>
          </a:bodyPr>
          <a:lstStyle/>
          <a:p>
            <a:r>
              <a:rPr lang="en-US" kern="1200" dirty="0">
                <a:solidFill>
                  <a:srgbClr val="FFFFFF"/>
                </a:solidFill>
                <a:latin typeface="+mj-lt"/>
                <a:ea typeface="+mj-ea"/>
                <a:cs typeface="+mj-cs"/>
              </a:rPr>
              <a:t>Contribution of the study</a:t>
            </a:r>
          </a:p>
        </p:txBody>
      </p:sp>
      <p:grpSp>
        <p:nvGrpSpPr>
          <p:cNvPr id="6" name="Group 5">
            <a:extLst>
              <a:ext uri="{FF2B5EF4-FFF2-40B4-BE49-F238E27FC236}">
                <a16:creationId xmlns:a16="http://schemas.microsoft.com/office/drawing/2014/main" id="{F153BC1E-2830-A4F7-A502-8A6EFA12AAA1}"/>
              </a:ext>
            </a:extLst>
          </p:cNvPr>
          <p:cNvGrpSpPr/>
          <p:nvPr/>
        </p:nvGrpSpPr>
        <p:grpSpPr>
          <a:xfrm>
            <a:off x="5542671" y="890516"/>
            <a:ext cx="5811126" cy="5846312"/>
            <a:chOff x="4514198" y="639520"/>
            <a:chExt cx="6931173" cy="6973138"/>
          </a:xfrm>
        </p:grpSpPr>
        <p:sp>
          <p:nvSpPr>
            <p:cNvPr id="7" name="Rectangle 6">
              <a:extLst>
                <a:ext uri="{FF2B5EF4-FFF2-40B4-BE49-F238E27FC236}">
                  <a16:creationId xmlns:a16="http://schemas.microsoft.com/office/drawing/2014/main" id="{FD605C67-969B-D135-F440-1ADC1A6397DC}"/>
                </a:ext>
              </a:extLst>
            </p:cNvPr>
            <p:cNvSpPr/>
            <p:nvPr/>
          </p:nvSpPr>
          <p:spPr>
            <a:xfrm>
              <a:off x="4514198" y="1945569"/>
              <a:ext cx="2197431" cy="566708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endParaRPr lang="en-ZA" sz="1000">
                <a:solidFill>
                  <a:srgbClr val="FFFFFF"/>
                </a:solidFill>
                <a:latin typeface="+mj-lt"/>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727EF7F8-0055-D5E2-EC1C-3DA816F18046}"/>
                </a:ext>
              </a:extLst>
            </p:cNvPr>
            <p:cNvSpPr/>
            <p:nvPr/>
          </p:nvSpPr>
          <p:spPr>
            <a:xfrm>
              <a:off x="6898147" y="1858379"/>
              <a:ext cx="2189260" cy="575427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endParaRPr lang="en-ZA" sz="1000">
                <a:solidFill>
                  <a:srgbClr val="FFFFFF"/>
                </a:solidFill>
                <a:latin typeface="+mj-lt"/>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4DFF8192-7F53-AC67-A1A7-4B98E289BB90}"/>
                </a:ext>
              </a:extLst>
            </p:cNvPr>
            <p:cNvSpPr/>
            <p:nvPr/>
          </p:nvSpPr>
          <p:spPr>
            <a:xfrm>
              <a:off x="9246472" y="1858380"/>
              <a:ext cx="2189260" cy="575427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endParaRPr lang="en-ZA" sz="1000">
                <a:solidFill>
                  <a:srgbClr val="FFFFFF"/>
                </a:solidFill>
                <a:latin typeface="+mj-lt"/>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2B686446-0F2B-6F01-CABC-51250A61562F}"/>
                </a:ext>
              </a:extLst>
            </p:cNvPr>
            <p:cNvSpPr/>
            <p:nvPr/>
          </p:nvSpPr>
          <p:spPr>
            <a:xfrm>
              <a:off x="4514199" y="639520"/>
              <a:ext cx="2197430" cy="1337856"/>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endParaRPr lang="en-ZA" sz="1000">
                <a:solidFill>
                  <a:srgbClr val="FFFFFF"/>
                </a:solidFill>
                <a:latin typeface="+mj-lt"/>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B3BA4B2C-DE3B-8CCC-A8C4-F22C19BE6BBF}"/>
                </a:ext>
              </a:extLst>
            </p:cNvPr>
            <p:cNvSpPr/>
            <p:nvPr/>
          </p:nvSpPr>
          <p:spPr>
            <a:xfrm>
              <a:off x="6889976" y="641047"/>
              <a:ext cx="2197430" cy="133480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endParaRPr lang="en-ZA" sz="1000">
                <a:solidFill>
                  <a:srgbClr val="FFFFFF"/>
                </a:solidFill>
                <a:latin typeface="+mj-lt"/>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B4F48A0B-ADA9-7375-BD86-D3826D34863C}"/>
                </a:ext>
              </a:extLst>
            </p:cNvPr>
            <p:cNvSpPr/>
            <p:nvPr/>
          </p:nvSpPr>
          <p:spPr>
            <a:xfrm>
              <a:off x="9238301" y="663379"/>
              <a:ext cx="2197430" cy="133480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endParaRPr lang="en-ZA" sz="1000">
                <a:solidFill>
                  <a:srgbClr val="FFFFFF"/>
                </a:solidFill>
                <a:latin typeface="+mj-lt"/>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EDB68291-CEB7-7AB1-3EB2-1C14E99EF879}"/>
                </a:ext>
              </a:extLst>
            </p:cNvPr>
            <p:cNvSpPr txBox="1"/>
            <p:nvPr/>
          </p:nvSpPr>
          <p:spPr>
            <a:xfrm>
              <a:off x="4861591" y="1242761"/>
              <a:ext cx="1557550" cy="498399"/>
            </a:xfrm>
            <a:prstGeom prst="rect">
              <a:avLst/>
            </a:prstGeom>
            <a:noFill/>
          </p:spPr>
          <p:txBody>
            <a:bodyPr wrap="square" rtlCol="0">
              <a:spAutoFit/>
            </a:bodyPr>
            <a:lstStyle/>
            <a:p>
              <a:pPr algn="ctr" defTabSz="766542">
                <a:spcAft>
                  <a:spcPts val="498"/>
                </a:spcAft>
              </a:pPr>
              <a:r>
                <a:rPr lang="en-US" sz="1090" kern="1200">
                  <a:solidFill>
                    <a:srgbClr val="FFFFFF"/>
                  </a:solidFill>
                  <a:latin typeface="+mj-lt"/>
                  <a:ea typeface="Open Sans" panose="020B0606030504020204" pitchFamily="34" charset="0"/>
                  <a:cs typeface="Open Sans" panose="020B0606030504020204" pitchFamily="34" charset="0"/>
                </a:rPr>
                <a:t>Theoretical contribution</a:t>
              </a:r>
              <a:endParaRPr lang="en-ZA" sz="1300">
                <a:solidFill>
                  <a:srgbClr val="FFFFFF"/>
                </a:solidFill>
                <a:latin typeface="+mj-lt"/>
                <a:ea typeface="Open Sans" panose="020B0606030504020204" pitchFamily="34" charset="0"/>
                <a:cs typeface="Open Sans" panose="020B0606030504020204" pitchFamily="34" charset="0"/>
              </a:endParaRPr>
            </a:p>
          </p:txBody>
        </p:sp>
        <p:sp>
          <p:nvSpPr>
            <p:cNvPr id="14" name="Freeform 98">
              <a:extLst>
                <a:ext uri="{FF2B5EF4-FFF2-40B4-BE49-F238E27FC236}">
                  <a16:creationId xmlns:a16="http://schemas.microsoft.com/office/drawing/2014/main" id="{A0926435-9653-B43E-2CA3-FB4A97C79AC4}"/>
                </a:ext>
              </a:extLst>
            </p:cNvPr>
            <p:cNvSpPr>
              <a:spLocks noEditPoints="1"/>
            </p:cNvSpPr>
            <p:nvPr/>
          </p:nvSpPr>
          <p:spPr bwMode="auto">
            <a:xfrm>
              <a:off x="5486287" y="907147"/>
              <a:ext cx="308157" cy="265420"/>
            </a:xfrm>
            <a:custGeom>
              <a:avLst/>
              <a:gdLst>
                <a:gd name="T0" fmla="*/ 37 w 208"/>
                <a:gd name="T1" fmla="*/ 79 h 179"/>
                <a:gd name="T2" fmla="*/ 63 w 208"/>
                <a:gd name="T3" fmla="*/ 82 h 179"/>
                <a:gd name="T4" fmla="*/ 76 w 208"/>
                <a:gd name="T5" fmla="*/ 64 h 179"/>
                <a:gd name="T6" fmla="*/ 138 w 208"/>
                <a:gd name="T7" fmla="*/ 75 h 179"/>
                <a:gd name="T8" fmla="*/ 156 w 208"/>
                <a:gd name="T9" fmla="*/ 85 h 179"/>
                <a:gd name="T10" fmla="*/ 177 w 208"/>
                <a:gd name="T11" fmla="*/ 64 h 179"/>
                <a:gd name="T12" fmla="*/ 205 w 208"/>
                <a:gd name="T13" fmla="*/ 67 h 179"/>
                <a:gd name="T14" fmla="*/ 207 w 208"/>
                <a:gd name="T15" fmla="*/ 79 h 179"/>
                <a:gd name="T16" fmla="*/ 202 w 208"/>
                <a:gd name="T17" fmla="*/ 84 h 179"/>
                <a:gd name="T18" fmla="*/ 177 w 208"/>
                <a:gd name="T19" fmla="*/ 168 h 179"/>
                <a:gd name="T20" fmla="*/ 171 w 208"/>
                <a:gd name="T21" fmla="*/ 177 h 179"/>
                <a:gd name="T22" fmla="*/ 42 w 208"/>
                <a:gd name="T23" fmla="*/ 179 h 179"/>
                <a:gd name="T24" fmla="*/ 34 w 208"/>
                <a:gd name="T25" fmla="*/ 174 h 179"/>
                <a:gd name="T26" fmla="*/ 11 w 208"/>
                <a:gd name="T27" fmla="*/ 85 h 179"/>
                <a:gd name="T28" fmla="*/ 3 w 208"/>
                <a:gd name="T29" fmla="*/ 82 h 179"/>
                <a:gd name="T30" fmla="*/ 0 w 208"/>
                <a:gd name="T31" fmla="*/ 75 h 179"/>
                <a:gd name="T32" fmla="*/ 11 w 208"/>
                <a:gd name="T33" fmla="*/ 64 h 179"/>
                <a:gd name="T34" fmla="*/ 42 w 208"/>
                <a:gd name="T35" fmla="*/ 64 h 179"/>
                <a:gd name="T36" fmla="*/ 43 w 208"/>
                <a:gd name="T37" fmla="*/ 59 h 179"/>
                <a:gd name="T38" fmla="*/ 78 w 208"/>
                <a:gd name="T39" fmla="*/ 1 h 179"/>
                <a:gd name="T40" fmla="*/ 87 w 208"/>
                <a:gd name="T41" fmla="*/ 1 h 179"/>
                <a:gd name="T42" fmla="*/ 93 w 208"/>
                <a:gd name="T43" fmla="*/ 6 h 179"/>
                <a:gd name="T44" fmla="*/ 92 w 208"/>
                <a:gd name="T45" fmla="*/ 16 h 179"/>
                <a:gd name="T46" fmla="*/ 52 w 208"/>
                <a:gd name="T47" fmla="*/ 75 h 179"/>
                <a:gd name="T48" fmla="*/ 42 w 208"/>
                <a:gd name="T49" fmla="*/ 64 h 179"/>
                <a:gd name="T50" fmla="*/ 54 w 208"/>
                <a:gd name="T51" fmla="*/ 156 h 179"/>
                <a:gd name="T52" fmla="*/ 61 w 208"/>
                <a:gd name="T53" fmla="*/ 156 h 179"/>
                <a:gd name="T54" fmla="*/ 62 w 208"/>
                <a:gd name="T55" fmla="*/ 111 h 179"/>
                <a:gd name="T56" fmla="*/ 57 w 208"/>
                <a:gd name="T57" fmla="*/ 106 h 179"/>
                <a:gd name="T58" fmla="*/ 52 w 208"/>
                <a:gd name="T59" fmla="*/ 111 h 179"/>
                <a:gd name="T60" fmla="*/ 83 w 208"/>
                <a:gd name="T61" fmla="*/ 153 h 179"/>
                <a:gd name="T62" fmla="*/ 88 w 208"/>
                <a:gd name="T63" fmla="*/ 158 h 179"/>
                <a:gd name="T64" fmla="*/ 94 w 208"/>
                <a:gd name="T65" fmla="*/ 153 h 179"/>
                <a:gd name="T66" fmla="*/ 92 w 208"/>
                <a:gd name="T67" fmla="*/ 107 h 179"/>
                <a:gd name="T68" fmla="*/ 85 w 208"/>
                <a:gd name="T69" fmla="*/ 107 h 179"/>
                <a:gd name="T70" fmla="*/ 83 w 208"/>
                <a:gd name="T71" fmla="*/ 153 h 179"/>
                <a:gd name="T72" fmla="*/ 115 w 208"/>
                <a:gd name="T73" fmla="*/ 6 h 179"/>
                <a:gd name="T74" fmla="*/ 121 w 208"/>
                <a:gd name="T75" fmla="*/ 1 h 179"/>
                <a:gd name="T76" fmla="*/ 130 w 208"/>
                <a:gd name="T77" fmla="*/ 1 h 179"/>
                <a:gd name="T78" fmla="*/ 165 w 208"/>
                <a:gd name="T79" fmla="*/ 59 h 179"/>
                <a:gd name="T80" fmla="*/ 167 w 208"/>
                <a:gd name="T81" fmla="*/ 64 h 179"/>
                <a:gd name="T82" fmla="*/ 156 w 208"/>
                <a:gd name="T83" fmla="*/ 75 h 179"/>
                <a:gd name="T84" fmla="*/ 116 w 208"/>
                <a:gd name="T85" fmla="*/ 16 h 179"/>
                <a:gd name="T86" fmla="*/ 115 w 208"/>
                <a:gd name="T87" fmla="*/ 153 h 179"/>
                <a:gd name="T88" fmla="*/ 120 w 208"/>
                <a:gd name="T89" fmla="*/ 158 h 179"/>
                <a:gd name="T90" fmla="*/ 125 w 208"/>
                <a:gd name="T91" fmla="*/ 153 h 179"/>
                <a:gd name="T92" fmla="*/ 123 w 208"/>
                <a:gd name="T93" fmla="*/ 107 h 179"/>
                <a:gd name="T94" fmla="*/ 116 w 208"/>
                <a:gd name="T95" fmla="*/ 107 h 179"/>
                <a:gd name="T96" fmla="*/ 115 w 208"/>
                <a:gd name="T97" fmla="*/ 153 h 179"/>
                <a:gd name="T98" fmla="*/ 147 w 208"/>
                <a:gd name="T99" fmla="*/ 156 h 179"/>
                <a:gd name="T100" fmla="*/ 155 w 208"/>
                <a:gd name="T101" fmla="*/ 156 h 179"/>
                <a:gd name="T102" fmla="*/ 156 w 208"/>
                <a:gd name="T103" fmla="*/ 111 h 179"/>
                <a:gd name="T104" fmla="*/ 151 w 208"/>
                <a:gd name="T105" fmla="*/ 106 h 179"/>
                <a:gd name="T106" fmla="*/ 146 w 208"/>
                <a:gd name="T107" fmla="*/ 11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8" h="179">
                  <a:moveTo>
                    <a:pt x="31" y="64"/>
                  </a:moveTo>
                  <a:cubicBezTo>
                    <a:pt x="31" y="70"/>
                    <a:pt x="33" y="75"/>
                    <a:pt x="37" y="79"/>
                  </a:cubicBezTo>
                  <a:cubicBezTo>
                    <a:pt x="41" y="83"/>
                    <a:pt x="46" y="85"/>
                    <a:pt x="52" y="85"/>
                  </a:cubicBezTo>
                  <a:cubicBezTo>
                    <a:pt x="56" y="85"/>
                    <a:pt x="59" y="84"/>
                    <a:pt x="63" y="82"/>
                  </a:cubicBezTo>
                  <a:cubicBezTo>
                    <a:pt x="66" y="81"/>
                    <a:pt x="68" y="78"/>
                    <a:pt x="70" y="75"/>
                  </a:cubicBezTo>
                  <a:cubicBezTo>
                    <a:pt x="76" y="64"/>
                    <a:pt x="76" y="64"/>
                    <a:pt x="76" y="64"/>
                  </a:cubicBezTo>
                  <a:cubicBezTo>
                    <a:pt x="132" y="64"/>
                    <a:pt x="132" y="64"/>
                    <a:pt x="132" y="64"/>
                  </a:cubicBezTo>
                  <a:cubicBezTo>
                    <a:pt x="138" y="75"/>
                    <a:pt x="138" y="75"/>
                    <a:pt x="138" y="75"/>
                  </a:cubicBezTo>
                  <a:cubicBezTo>
                    <a:pt x="140" y="78"/>
                    <a:pt x="143" y="81"/>
                    <a:pt x="146" y="82"/>
                  </a:cubicBezTo>
                  <a:cubicBezTo>
                    <a:pt x="149" y="84"/>
                    <a:pt x="152" y="85"/>
                    <a:pt x="156" y="85"/>
                  </a:cubicBezTo>
                  <a:cubicBezTo>
                    <a:pt x="162" y="85"/>
                    <a:pt x="167" y="83"/>
                    <a:pt x="171" y="79"/>
                  </a:cubicBezTo>
                  <a:cubicBezTo>
                    <a:pt x="175" y="75"/>
                    <a:pt x="177" y="70"/>
                    <a:pt x="177" y="64"/>
                  </a:cubicBezTo>
                  <a:cubicBezTo>
                    <a:pt x="198" y="64"/>
                    <a:pt x="198" y="64"/>
                    <a:pt x="198" y="64"/>
                  </a:cubicBezTo>
                  <a:cubicBezTo>
                    <a:pt x="201" y="64"/>
                    <a:pt x="203" y="65"/>
                    <a:pt x="205" y="67"/>
                  </a:cubicBezTo>
                  <a:cubicBezTo>
                    <a:pt x="207" y="69"/>
                    <a:pt x="208" y="72"/>
                    <a:pt x="208" y="75"/>
                  </a:cubicBezTo>
                  <a:cubicBezTo>
                    <a:pt x="208" y="76"/>
                    <a:pt x="208" y="77"/>
                    <a:pt x="207" y="79"/>
                  </a:cubicBezTo>
                  <a:cubicBezTo>
                    <a:pt x="207" y="80"/>
                    <a:pt x="206" y="81"/>
                    <a:pt x="205" y="82"/>
                  </a:cubicBezTo>
                  <a:cubicBezTo>
                    <a:pt x="204" y="83"/>
                    <a:pt x="203" y="84"/>
                    <a:pt x="202" y="84"/>
                  </a:cubicBezTo>
                  <a:cubicBezTo>
                    <a:pt x="201" y="85"/>
                    <a:pt x="199" y="85"/>
                    <a:pt x="198" y="85"/>
                  </a:cubicBezTo>
                  <a:cubicBezTo>
                    <a:pt x="177" y="168"/>
                    <a:pt x="177" y="168"/>
                    <a:pt x="177" y="168"/>
                  </a:cubicBezTo>
                  <a:cubicBezTo>
                    <a:pt x="176" y="171"/>
                    <a:pt x="175" y="173"/>
                    <a:pt x="174" y="174"/>
                  </a:cubicBezTo>
                  <a:cubicBezTo>
                    <a:pt x="173" y="176"/>
                    <a:pt x="172" y="177"/>
                    <a:pt x="171" y="177"/>
                  </a:cubicBezTo>
                  <a:cubicBezTo>
                    <a:pt x="169" y="178"/>
                    <a:pt x="168" y="179"/>
                    <a:pt x="167" y="179"/>
                  </a:cubicBezTo>
                  <a:cubicBezTo>
                    <a:pt x="42" y="179"/>
                    <a:pt x="42" y="179"/>
                    <a:pt x="42" y="179"/>
                  </a:cubicBezTo>
                  <a:cubicBezTo>
                    <a:pt x="40" y="179"/>
                    <a:pt x="39" y="178"/>
                    <a:pt x="37" y="177"/>
                  </a:cubicBezTo>
                  <a:cubicBezTo>
                    <a:pt x="36" y="177"/>
                    <a:pt x="35" y="176"/>
                    <a:pt x="34" y="174"/>
                  </a:cubicBezTo>
                  <a:cubicBezTo>
                    <a:pt x="33" y="173"/>
                    <a:pt x="32" y="171"/>
                    <a:pt x="31" y="168"/>
                  </a:cubicBezTo>
                  <a:cubicBezTo>
                    <a:pt x="11" y="85"/>
                    <a:pt x="11" y="85"/>
                    <a:pt x="11" y="85"/>
                  </a:cubicBezTo>
                  <a:cubicBezTo>
                    <a:pt x="9" y="85"/>
                    <a:pt x="8" y="85"/>
                    <a:pt x="6" y="84"/>
                  </a:cubicBezTo>
                  <a:cubicBezTo>
                    <a:pt x="5" y="84"/>
                    <a:pt x="4" y="83"/>
                    <a:pt x="3" y="82"/>
                  </a:cubicBezTo>
                  <a:cubicBezTo>
                    <a:pt x="2" y="81"/>
                    <a:pt x="1" y="80"/>
                    <a:pt x="1" y="79"/>
                  </a:cubicBezTo>
                  <a:cubicBezTo>
                    <a:pt x="0" y="77"/>
                    <a:pt x="0" y="76"/>
                    <a:pt x="0" y="75"/>
                  </a:cubicBezTo>
                  <a:cubicBezTo>
                    <a:pt x="0" y="72"/>
                    <a:pt x="1" y="69"/>
                    <a:pt x="3" y="67"/>
                  </a:cubicBezTo>
                  <a:cubicBezTo>
                    <a:pt x="5" y="65"/>
                    <a:pt x="8" y="64"/>
                    <a:pt x="11" y="64"/>
                  </a:cubicBezTo>
                  <a:lnTo>
                    <a:pt x="31" y="64"/>
                  </a:lnTo>
                  <a:close/>
                  <a:moveTo>
                    <a:pt x="42" y="64"/>
                  </a:moveTo>
                  <a:cubicBezTo>
                    <a:pt x="42" y="63"/>
                    <a:pt x="42" y="62"/>
                    <a:pt x="42" y="62"/>
                  </a:cubicBezTo>
                  <a:cubicBezTo>
                    <a:pt x="42" y="61"/>
                    <a:pt x="43" y="60"/>
                    <a:pt x="43" y="59"/>
                  </a:cubicBezTo>
                  <a:cubicBezTo>
                    <a:pt x="74" y="5"/>
                    <a:pt x="74" y="5"/>
                    <a:pt x="74" y="5"/>
                  </a:cubicBezTo>
                  <a:cubicBezTo>
                    <a:pt x="75" y="3"/>
                    <a:pt x="77" y="2"/>
                    <a:pt x="78" y="1"/>
                  </a:cubicBezTo>
                  <a:cubicBezTo>
                    <a:pt x="80" y="0"/>
                    <a:pt x="81" y="0"/>
                    <a:pt x="83" y="0"/>
                  </a:cubicBezTo>
                  <a:cubicBezTo>
                    <a:pt x="85" y="0"/>
                    <a:pt x="86" y="0"/>
                    <a:pt x="87" y="1"/>
                  </a:cubicBezTo>
                  <a:cubicBezTo>
                    <a:pt x="89" y="1"/>
                    <a:pt x="90" y="2"/>
                    <a:pt x="91" y="3"/>
                  </a:cubicBezTo>
                  <a:cubicBezTo>
                    <a:pt x="92" y="4"/>
                    <a:pt x="92" y="5"/>
                    <a:pt x="93" y="6"/>
                  </a:cubicBezTo>
                  <a:cubicBezTo>
                    <a:pt x="93" y="8"/>
                    <a:pt x="94" y="9"/>
                    <a:pt x="94" y="10"/>
                  </a:cubicBezTo>
                  <a:cubicBezTo>
                    <a:pt x="94" y="12"/>
                    <a:pt x="93" y="14"/>
                    <a:pt x="92" y="16"/>
                  </a:cubicBezTo>
                  <a:cubicBezTo>
                    <a:pt x="61" y="70"/>
                    <a:pt x="61" y="70"/>
                    <a:pt x="61" y="70"/>
                  </a:cubicBezTo>
                  <a:cubicBezTo>
                    <a:pt x="59" y="73"/>
                    <a:pt x="56" y="75"/>
                    <a:pt x="52" y="75"/>
                  </a:cubicBezTo>
                  <a:cubicBezTo>
                    <a:pt x="49" y="75"/>
                    <a:pt x="47" y="74"/>
                    <a:pt x="45" y="72"/>
                  </a:cubicBezTo>
                  <a:cubicBezTo>
                    <a:pt x="43" y="70"/>
                    <a:pt x="42" y="67"/>
                    <a:pt x="42" y="64"/>
                  </a:cubicBezTo>
                  <a:close/>
                  <a:moveTo>
                    <a:pt x="52" y="153"/>
                  </a:moveTo>
                  <a:cubicBezTo>
                    <a:pt x="52" y="154"/>
                    <a:pt x="53" y="155"/>
                    <a:pt x="54" y="156"/>
                  </a:cubicBezTo>
                  <a:cubicBezTo>
                    <a:pt x="55" y="157"/>
                    <a:pt x="56" y="158"/>
                    <a:pt x="57" y="158"/>
                  </a:cubicBezTo>
                  <a:cubicBezTo>
                    <a:pt x="59" y="158"/>
                    <a:pt x="60" y="157"/>
                    <a:pt x="61" y="156"/>
                  </a:cubicBezTo>
                  <a:cubicBezTo>
                    <a:pt x="62" y="155"/>
                    <a:pt x="62" y="154"/>
                    <a:pt x="62" y="153"/>
                  </a:cubicBezTo>
                  <a:cubicBezTo>
                    <a:pt x="62" y="111"/>
                    <a:pt x="62" y="111"/>
                    <a:pt x="62" y="111"/>
                  </a:cubicBezTo>
                  <a:cubicBezTo>
                    <a:pt x="62" y="110"/>
                    <a:pt x="62" y="108"/>
                    <a:pt x="61" y="107"/>
                  </a:cubicBezTo>
                  <a:cubicBezTo>
                    <a:pt x="60" y="106"/>
                    <a:pt x="59" y="106"/>
                    <a:pt x="57" y="106"/>
                  </a:cubicBezTo>
                  <a:cubicBezTo>
                    <a:pt x="56" y="106"/>
                    <a:pt x="55" y="106"/>
                    <a:pt x="54" y="107"/>
                  </a:cubicBezTo>
                  <a:cubicBezTo>
                    <a:pt x="53" y="108"/>
                    <a:pt x="52" y="110"/>
                    <a:pt x="52" y="111"/>
                  </a:cubicBezTo>
                  <a:lnTo>
                    <a:pt x="52" y="153"/>
                  </a:lnTo>
                  <a:close/>
                  <a:moveTo>
                    <a:pt x="83" y="153"/>
                  </a:moveTo>
                  <a:cubicBezTo>
                    <a:pt x="83" y="154"/>
                    <a:pt x="84" y="155"/>
                    <a:pt x="85" y="156"/>
                  </a:cubicBezTo>
                  <a:cubicBezTo>
                    <a:pt x="86" y="157"/>
                    <a:pt x="87" y="158"/>
                    <a:pt x="88" y="158"/>
                  </a:cubicBezTo>
                  <a:cubicBezTo>
                    <a:pt x="90" y="158"/>
                    <a:pt x="91" y="157"/>
                    <a:pt x="92" y="156"/>
                  </a:cubicBezTo>
                  <a:cubicBezTo>
                    <a:pt x="93" y="155"/>
                    <a:pt x="94" y="154"/>
                    <a:pt x="94" y="153"/>
                  </a:cubicBezTo>
                  <a:cubicBezTo>
                    <a:pt x="94" y="111"/>
                    <a:pt x="94" y="111"/>
                    <a:pt x="94" y="111"/>
                  </a:cubicBezTo>
                  <a:cubicBezTo>
                    <a:pt x="94" y="110"/>
                    <a:pt x="93" y="108"/>
                    <a:pt x="92" y="107"/>
                  </a:cubicBezTo>
                  <a:cubicBezTo>
                    <a:pt x="91" y="106"/>
                    <a:pt x="90" y="106"/>
                    <a:pt x="88" y="106"/>
                  </a:cubicBezTo>
                  <a:cubicBezTo>
                    <a:pt x="87" y="106"/>
                    <a:pt x="86" y="106"/>
                    <a:pt x="85" y="107"/>
                  </a:cubicBezTo>
                  <a:cubicBezTo>
                    <a:pt x="84" y="108"/>
                    <a:pt x="83" y="110"/>
                    <a:pt x="83" y="111"/>
                  </a:cubicBezTo>
                  <a:lnTo>
                    <a:pt x="83" y="153"/>
                  </a:lnTo>
                  <a:close/>
                  <a:moveTo>
                    <a:pt x="115" y="10"/>
                  </a:moveTo>
                  <a:cubicBezTo>
                    <a:pt x="115" y="9"/>
                    <a:pt x="115" y="8"/>
                    <a:pt x="115" y="6"/>
                  </a:cubicBezTo>
                  <a:cubicBezTo>
                    <a:pt x="116" y="5"/>
                    <a:pt x="117" y="4"/>
                    <a:pt x="118" y="3"/>
                  </a:cubicBezTo>
                  <a:cubicBezTo>
                    <a:pt x="118" y="2"/>
                    <a:pt x="120" y="1"/>
                    <a:pt x="121" y="1"/>
                  </a:cubicBezTo>
                  <a:cubicBezTo>
                    <a:pt x="122" y="0"/>
                    <a:pt x="123" y="0"/>
                    <a:pt x="125" y="0"/>
                  </a:cubicBezTo>
                  <a:cubicBezTo>
                    <a:pt x="127" y="0"/>
                    <a:pt x="129" y="0"/>
                    <a:pt x="130" y="1"/>
                  </a:cubicBezTo>
                  <a:cubicBezTo>
                    <a:pt x="132" y="2"/>
                    <a:pt x="133" y="3"/>
                    <a:pt x="134" y="5"/>
                  </a:cubicBezTo>
                  <a:cubicBezTo>
                    <a:pt x="165" y="59"/>
                    <a:pt x="165" y="59"/>
                    <a:pt x="165" y="59"/>
                  </a:cubicBezTo>
                  <a:cubicBezTo>
                    <a:pt x="165" y="60"/>
                    <a:pt x="166" y="61"/>
                    <a:pt x="166" y="62"/>
                  </a:cubicBezTo>
                  <a:cubicBezTo>
                    <a:pt x="166" y="62"/>
                    <a:pt x="167" y="63"/>
                    <a:pt x="167" y="64"/>
                  </a:cubicBezTo>
                  <a:cubicBezTo>
                    <a:pt x="167" y="67"/>
                    <a:pt x="166" y="70"/>
                    <a:pt x="164" y="72"/>
                  </a:cubicBezTo>
                  <a:cubicBezTo>
                    <a:pt x="162" y="74"/>
                    <a:pt x="159" y="75"/>
                    <a:pt x="156" y="75"/>
                  </a:cubicBezTo>
                  <a:cubicBezTo>
                    <a:pt x="152" y="75"/>
                    <a:pt x="149" y="73"/>
                    <a:pt x="147" y="70"/>
                  </a:cubicBezTo>
                  <a:cubicBezTo>
                    <a:pt x="116" y="16"/>
                    <a:pt x="116" y="16"/>
                    <a:pt x="116" y="16"/>
                  </a:cubicBezTo>
                  <a:cubicBezTo>
                    <a:pt x="115" y="14"/>
                    <a:pt x="115" y="12"/>
                    <a:pt x="115" y="10"/>
                  </a:cubicBezTo>
                  <a:close/>
                  <a:moveTo>
                    <a:pt x="115" y="153"/>
                  </a:moveTo>
                  <a:cubicBezTo>
                    <a:pt x="115" y="154"/>
                    <a:pt x="115" y="155"/>
                    <a:pt x="116" y="156"/>
                  </a:cubicBezTo>
                  <a:cubicBezTo>
                    <a:pt x="117" y="157"/>
                    <a:pt x="118" y="158"/>
                    <a:pt x="120" y="158"/>
                  </a:cubicBezTo>
                  <a:cubicBezTo>
                    <a:pt x="121" y="158"/>
                    <a:pt x="122" y="157"/>
                    <a:pt x="123" y="156"/>
                  </a:cubicBezTo>
                  <a:cubicBezTo>
                    <a:pt x="124" y="155"/>
                    <a:pt x="125" y="154"/>
                    <a:pt x="125" y="153"/>
                  </a:cubicBezTo>
                  <a:cubicBezTo>
                    <a:pt x="125" y="111"/>
                    <a:pt x="125" y="111"/>
                    <a:pt x="125" y="111"/>
                  </a:cubicBezTo>
                  <a:cubicBezTo>
                    <a:pt x="125" y="110"/>
                    <a:pt x="124" y="108"/>
                    <a:pt x="123" y="107"/>
                  </a:cubicBezTo>
                  <a:cubicBezTo>
                    <a:pt x="122" y="106"/>
                    <a:pt x="121" y="106"/>
                    <a:pt x="120" y="106"/>
                  </a:cubicBezTo>
                  <a:cubicBezTo>
                    <a:pt x="118" y="106"/>
                    <a:pt x="117" y="106"/>
                    <a:pt x="116" y="107"/>
                  </a:cubicBezTo>
                  <a:cubicBezTo>
                    <a:pt x="115" y="108"/>
                    <a:pt x="115" y="110"/>
                    <a:pt x="115" y="111"/>
                  </a:cubicBezTo>
                  <a:lnTo>
                    <a:pt x="115" y="153"/>
                  </a:lnTo>
                  <a:close/>
                  <a:moveTo>
                    <a:pt x="146" y="153"/>
                  </a:moveTo>
                  <a:cubicBezTo>
                    <a:pt x="146" y="154"/>
                    <a:pt x="146" y="155"/>
                    <a:pt x="147" y="156"/>
                  </a:cubicBezTo>
                  <a:cubicBezTo>
                    <a:pt x="148" y="157"/>
                    <a:pt x="149" y="158"/>
                    <a:pt x="151" y="158"/>
                  </a:cubicBezTo>
                  <a:cubicBezTo>
                    <a:pt x="152" y="158"/>
                    <a:pt x="154" y="157"/>
                    <a:pt x="155" y="156"/>
                  </a:cubicBezTo>
                  <a:cubicBezTo>
                    <a:pt x="156" y="155"/>
                    <a:pt x="156" y="154"/>
                    <a:pt x="156" y="153"/>
                  </a:cubicBezTo>
                  <a:cubicBezTo>
                    <a:pt x="156" y="111"/>
                    <a:pt x="156" y="111"/>
                    <a:pt x="156" y="111"/>
                  </a:cubicBezTo>
                  <a:cubicBezTo>
                    <a:pt x="156" y="110"/>
                    <a:pt x="156" y="108"/>
                    <a:pt x="155" y="107"/>
                  </a:cubicBezTo>
                  <a:cubicBezTo>
                    <a:pt x="154" y="106"/>
                    <a:pt x="152" y="106"/>
                    <a:pt x="151" y="106"/>
                  </a:cubicBezTo>
                  <a:cubicBezTo>
                    <a:pt x="149" y="106"/>
                    <a:pt x="148" y="106"/>
                    <a:pt x="147" y="107"/>
                  </a:cubicBezTo>
                  <a:cubicBezTo>
                    <a:pt x="146" y="108"/>
                    <a:pt x="146" y="110"/>
                    <a:pt x="146" y="111"/>
                  </a:cubicBezTo>
                  <a:lnTo>
                    <a:pt x="146" y="1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400">
                <a:solidFill>
                  <a:srgbClr val="34404C"/>
                </a:solidFill>
                <a:latin typeface="+mj-lt"/>
              </a:endParaRPr>
            </a:p>
          </p:txBody>
        </p:sp>
        <p:sp>
          <p:nvSpPr>
            <p:cNvPr id="15" name="Freeform 35">
              <a:extLst>
                <a:ext uri="{FF2B5EF4-FFF2-40B4-BE49-F238E27FC236}">
                  <a16:creationId xmlns:a16="http://schemas.microsoft.com/office/drawing/2014/main" id="{03936DDF-9A6B-6CED-00EC-FF12DBE247AC}"/>
                </a:ext>
              </a:extLst>
            </p:cNvPr>
            <p:cNvSpPr>
              <a:spLocks noEditPoints="1"/>
            </p:cNvSpPr>
            <p:nvPr/>
          </p:nvSpPr>
          <p:spPr bwMode="auto">
            <a:xfrm>
              <a:off x="7877007" y="899844"/>
              <a:ext cx="223368" cy="225697"/>
            </a:xfrm>
            <a:custGeom>
              <a:avLst/>
              <a:gdLst>
                <a:gd name="T0" fmla="*/ 143 w 145"/>
                <a:gd name="T1" fmla="*/ 88 h 146"/>
                <a:gd name="T2" fmla="*/ 143 w 145"/>
                <a:gd name="T3" fmla="*/ 89 h 146"/>
                <a:gd name="T4" fmla="*/ 118 w 145"/>
                <a:gd name="T5" fmla="*/ 130 h 146"/>
                <a:gd name="T6" fmla="*/ 72 w 145"/>
                <a:gd name="T7" fmla="*/ 146 h 146"/>
                <a:gd name="T8" fmla="*/ 46 w 145"/>
                <a:gd name="T9" fmla="*/ 140 h 146"/>
                <a:gd name="T10" fmla="*/ 23 w 145"/>
                <a:gd name="T11" fmla="*/ 126 h 146"/>
                <a:gd name="T12" fmla="*/ 11 w 145"/>
                <a:gd name="T13" fmla="*/ 138 h 146"/>
                <a:gd name="T14" fmla="*/ 6 w 145"/>
                <a:gd name="T15" fmla="*/ 140 h 146"/>
                <a:gd name="T16" fmla="*/ 2 w 145"/>
                <a:gd name="T17" fmla="*/ 138 h 146"/>
                <a:gd name="T18" fmla="*/ 0 w 145"/>
                <a:gd name="T19" fmla="*/ 133 h 146"/>
                <a:gd name="T20" fmla="*/ 0 w 145"/>
                <a:gd name="T21" fmla="*/ 91 h 146"/>
                <a:gd name="T22" fmla="*/ 2 w 145"/>
                <a:gd name="T23" fmla="*/ 87 h 146"/>
                <a:gd name="T24" fmla="*/ 6 w 145"/>
                <a:gd name="T25" fmla="*/ 85 h 146"/>
                <a:gd name="T26" fmla="*/ 49 w 145"/>
                <a:gd name="T27" fmla="*/ 85 h 146"/>
                <a:gd name="T28" fmla="*/ 53 w 145"/>
                <a:gd name="T29" fmla="*/ 87 h 146"/>
                <a:gd name="T30" fmla="*/ 55 w 145"/>
                <a:gd name="T31" fmla="*/ 91 h 146"/>
                <a:gd name="T32" fmla="*/ 53 w 145"/>
                <a:gd name="T33" fmla="*/ 95 h 146"/>
                <a:gd name="T34" fmla="*/ 40 w 145"/>
                <a:gd name="T35" fmla="*/ 108 h 146"/>
                <a:gd name="T36" fmla="*/ 55 w 145"/>
                <a:gd name="T37" fmla="*/ 118 h 146"/>
                <a:gd name="T38" fmla="*/ 73 w 145"/>
                <a:gd name="T39" fmla="*/ 121 h 146"/>
                <a:gd name="T40" fmla="*/ 96 w 145"/>
                <a:gd name="T41" fmla="*/ 115 h 146"/>
                <a:gd name="T42" fmla="*/ 114 w 145"/>
                <a:gd name="T43" fmla="*/ 98 h 146"/>
                <a:gd name="T44" fmla="*/ 119 w 145"/>
                <a:gd name="T45" fmla="*/ 87 h 146"/>
                <a:gd name="T46" fmla="*/ 122 w 145"/>
                <a:gd name="T47" fmla="*/ 85 h 146"/>
                <a:gd name="T48" fmla="*/ 140 w 145"/>
                <a:gd name="T49" fmla="*/ 85 h 146"/>
                <a:gd name="T50" fmla="*/ 142 w 145"/>
                <a:gd name="T51" fmla="*/ 86 h 146"/>
                <a:gd name="T52" fmla="*/ 143 w 145"/>
                <a:gd name="T53" fmla="*/ 88 h 146"/>
                <a:gd name="T54" fmla="*/ 145 w 145"/>
                <a:gd name="T55" fmla="*/ 12 h 146"/>
                <a:gd name="T56" fmla="*/ 145 w 145"/>
                <a:gd name="T57" fmla="*/ 55 h 146"/>
                <a:gd name="T58" fmla="*/ 144 w 145"/>
                <a:gd name="T59" fmla="*/ 59 h 146"/>
                <a:gd name="T60" fmla="*/ 139 w 145"/>
                <a:gd name="T61" fmla="*/ 61 h 146"/>
                <a:gd name="T62" fmla="*/ 97 w 145"/>
                <a:gd name="T63" fmla="*/ 61 h 146"/>
                <a:gd name="T64" fmla="*/ 93 w 145"/>
                <a:gd name="T65" fmla="*/ 59 h 146"/>
                <a:gd name="T66" fmla="*/ 91 w 145"/>
                <a:gd name="T67" fmla="*/ 55 h 146"/>
                <a:gd name="T68" fmla="*/ 93 w 145"/>
                <a:gd name="T69" fmla="*/ 51 h 146"/>
                <a:gd name="T70" fmla="*/ 106 w 145"/>
                <a:gd name="T71" fmla="*/ 38 h 146"/>
                <a:gd name="T72" fmla="*/ 73 w 145"/>
                <a:gd name="T73" fmla="*/ 25 h 146"/>
                <a:gd name="T74" fmla="*/ 49 w 145"/>
                <a:gd name="T75" fmla="*/ 31 h 146"/>
                <a:gd name="T76" fmla="*/ 32 w 145"/>
                <a:gd name="T77" fmla="*/ 48 h 146"/>
                <a:gd name="T78" fmla="*/ 27 w 145"/>
                <a:gd name="T79" fmla="*/ 59 h 146"/>
                <a:gd name="T80" fmla="*/ 24 w 145"/>
                <a:gd name="T81" fmla="*/ 61 h 146"/>
                <a:gd name="T82" fmla="*/ 5 w 145"/>
                <a:gd name="T83" fmla="*/ 61 h 146"/>
                <a:gd name="T84" fmla="*/ 3 w 145"/>
                <a:gd name="T85" fmla="*/ 60 h 146"/>
                <a:gd name="T86" fmla="*/ 2 w 145"/>
                <a:gd name="T87" fmla="*/ 58 h 146"/>
                <a:gd name="T88" fmla="*/ 2 w 145"/>
                <a:gd name="T89" fmla="*/ 57 h 146"/>
                <a:gd name="T90" fmla="*/ 27 w 145"/>
                <a:gd name="T91" fmla="*/ 16 h 146"/>
                <a:gd name="T92" fmla="*/ 73 w 145"/>
                <a:gd name="T93" fmla="*/ 0 h 146"/>
                <a:gd name="T94" fmla="*/ 100 w 145"/>
                <a:gd name="T95" fmla="*/ 6 h 146"/>
                <a:gd name="T96" fmla="*/ 123 w 145"/>
                <a:gd name="T97" fmla="*/ 20 h 146"/>
                <a:gd name="T98" fmla="*/ 135 w 145"/>
                <a:gd name="T99" fmla="*/ 8 h 146"/>
                <a:gd name="T100" fmla="*/ 139 w 145"/>
                <a:gd name="T101" fmla="*/ 6 h 146"/>
                <a:gd name="T102" fmla="*/ 144 w 145"/>
                <a:gd name="T103" fmla="*/ 8 h 146"/>
                <a:gd name="T104" fmla="*/ 145 w 145"/>
                <a:gd name="T105" fmla="*/ 1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5" h="146">
                  <a:moveTo>
                    <a:pt x="143" y="88"/>
                  </a:moveTo>
                  <a:cubicBezTo>
                    <a:pt x="143" y="88"/>
                    <a:pt x="143" y="89"/>
                    <a:pt x="143" y="89"/>
                  </a:cubicBezTo>
                  <a:cubicBezTo>
                    <a:pt x="139" y="106"/>
                    <a:pt x="130" y="119"/>
                    <a:pt x="118" y="130"/>
                  </a:cubicBezTo>
                  <a:cubicBezTo>
                    <a:pt x="105" y="140"/>
                    <a:pt x="90" y="146"/>
                    <a:pt x="72" y="146"/>
                  </a:cubicBezTo>
                  <a:cubicBezTo>
                    <a:pt x="63" y="146"/>
                    <a:pt x="54" y="144"/>
                    <a:pt x="46" y="140"/>
                  </a:cubicBezTo>
                  <a:cubicBezTo>
                    <a:pt x="37" y="137"/>
                    <a:pt x="29" y="132"/>
                    <a:pt x="23" y="126"/>
                  </a:cubicBezTo>
                  <a:cubicBezTo>
                    <a:pt x="11" y="138"/>
                    <a:pt x="11" y="138"/>
                    <a:pt x="11" y="138"/>
                  </a:cubicBezTo>
                  <a:cubicBezTo>
                    <a:pt x="9" y="139"/>
                    <a:pt x="8" y="140"/>
                    <a:pt x="6" y="140"/>
                  </a:cubicBezTo>
                  <a:cubicBezTo>
                    <a:pt x="5" y="140"/>
                    <a:pt x="3" y="139"/>
                    <a:pt x="2" y="138"/>
                  </a:cubicBezTo>
                  <a:cubicBezTo>
                    <a:pt x="1" y="137"/>
                    <a:pt x="0" y="135"/>
                    <a:pt x="0" y="133"/>
                  </a:cubicBezTo>
                  <a:cubicBezTo>
                    <a:pt x="0" y="91"/>
                    <a:pt x="0" y="91"/>
                    <a:pt x="0" y="91"/>
                  </a:cubicBezTo>
                  <a:cubicBezTo>
                    <a:pt x="0" y="89"/>
                    <a:pt x="1" y="88"/>
                    <a:pt x="2" y="87"/>
                  </a:cubicBezTo>
                  <a:cubicBezTo>
                    <a:pt x="3" y="86"/>
                    <a:pt x="5" y="85"/>
                    <a:pt x="6" y="85"/>
                  </a:cubicBezTo>
                  <a:cubicBezTo>
                    <a:pt x="49" y="85"/>
                    <a:pt x="49" y="85"/>
                    <a:pt x="49" y="85"/>
                  </a:cubicBezTo>
                  <a:cubicBezTo>
                    <a:pt x="50" y="85"/>
                    <a:pt x="52" y="86"/>
                    <a:pt x="53" y="87"/>
                  </a:cubicBezTo>
                  <a:cubicBezTo>
                    <a:pt x="54" y="88"/>
                    <a:pt x="55" y="89"/>
                    <a:pt x="55" y="91"/>
                  </a:cubicBezTo>
                  <a:cubicBezTo>
                    <a:pt x="55" y="93"/>
                    <a:pt x="54" y="94"/>
                    <a:pt x="53" y="95"/>
                  </a:cubicBezTo>
                  <a:cubicBezTo>
                    <a:pt x="40" y="108"/>
                    <a:pt x="40" y="108"/>
                    <a:pt x="40" y="108"/>
                  </a:cubicBezTo>
                  <a:cubicBezTo>
                    <a:pt x="44" y="112"/>
                    <a:pt x="49" y="116"/>
                    <a:pt x="55" y="118"/>
                  </a:cubicBezTo>
                  <a:cubicBezTo>
                    <a:pt x="61" y="120"/>
                    <a:pt x="67" y="121"/>
                    <a:pt x="73" y="121"/>
                  </a:cubicBezTo>
                  <a:cubicBezTo>
                    <a:pt x="81" y="121"/>
                    <a:pt x="89" y="119"/>
                    <a:pt x="96" y="115"/>
                  </a:cubicBezTo>
                  <a:cubicBezTo>
                    <a:pt x="104" y="111"/>
                    <a:pt x="110" y="105"/>
                    <a:pt x="114" y="98"/>
                  </a:cubicBezTo>
                  <a:cubicBezTo>
                    <a:pt x="115" y="97"/>
                    <a:pt x="116" y="94"/>
                    <a:pt x="119" y="87"/>
                  </a:cubicBezTo>
                  <a:cubicBezTo>
                    <a:pt x="120" y="86"/>
                    <a:pt x="121" y="85"/>
                    <a:pt x="122" y="85"/>
                  </a:cubicBezTo>
                  <a:cubicBezTo>
                    <a:pt x="140" y="85"/>
                    <a:pt x="140" y="85"/>
                    <a:pt x="140" y="85"/>
                  </a:cubicBezTo>
                  <a:cubicBezTo>
                    <a:pt x="141" y="85"/>
                    <a:pt x="142" y="85"/>
                    <a:pt x="142" y="86"/>
                  </a:cubicBezTo>
                  <a:cubicBezTo>
                    <a:pt x="143" y="87"/>
                    <a:pt x="143" y="87"/>
                    <a:pt x="143" y="88"/>
                  </a:cubicBezTo>
                  <a:close/>
                  <a:moveTo>
                    <a:pt x="145" y="12"/>
                  </a:moveTo>
                  <a:cubicBezTo>
                    <a:pt x="145" y="55"/>
                    <a:pt x="145" y="55"/>
                    <a:pt x="145" y="55"/>
                  </a:cubicBezTo>
                  <a:cubicBezTo>
                    <a:pt x="145" y="56"/>
                    <a:pt x="145" y="58"/>
                    <a:pt x="144" y="59"/>
                  </a:cubicBezTo>
                  <a:cubicBezTo>
                    <a:pt x="142" y="60"/>
                    <a:pt x="141" y="61"/>
                    <a:pt x="139" y="61"/>
                  </a:cubicBezTo>
                  <a:cubicBezTo>
                    <a:pt x="97" y="61"/>
                    <a:pt x="97" y="61"/>
                    <a:pt x="97" y="61"/>
                  </a:cubicBezTo>
                  <a:cubicBezTo>
                    <a:pt x="95" y="61"/>
                    <a:pt x="94" y="60"/>
                    <a:pt x="93" y="59"/>
                  </a:cubicBezTo>
                  <a:cubicBezTo>
                    <a:pt x="92" y="58"/>
                    <a:pt x="91" y="56"/>
                    <a:pt x="91" y="55"/>
                  </a:cubicBezTo>
                  <a:cubicBezTo>
                    <a:pt x="91" y="53"/>
                    <a:pt x="92" y="52"/>
                    <a:pt x="93" y="51"/>
                  </a:cubicBezTo>
                  <a:cubicBezTo>
                    <a:pt x="106" y="38"/>
                    <a:pt x="106" y="38"/>
                    <a:pt x="106" y="38"/>
                  </a:cubicBezTo>
                  <a:cubicBezTo>
                    <a:pt x="96" y="29"/>
                    <a:pt x="85" y="25"/>
                    <a:pt x="73" y="25"/>
                  </a:cubicBezTo>
                  <a:cubicBezTo>
                    <a:pt x="64" y="25"/>
                    <a:pt x="56" y="27"/>
                    <a:pt x="49" y="31"/>
                  </a:cubicBezTo>
                  <a:cubicBezTo>
                    <a:pt x="42" y="35"/>
                    <a:pt x="36" y="40"/>
                    <a:pt x="32" y="48"/>
                  </a:cubicBezTo>
                  <a:cubicBezTo>
                    <a:pt x="31" y="49"/>
                    <a:pt x="29" y="52"/>
                    <a:pt x="27" y="59"/>
                  </a:cubicBezTo>
                  <a:cubicBezTo>
                    <a:pt x="26" y="60"/>
                    <a:pt x="25" y="61"/>
                    <a:pt x="24" y="61"/>
                  </a:cubicBezTo>
                  <a:cubicBezTo>
                    <a:pt x="5" y="61"/>
                    <a:pt x="5" y="61"/>
                    <a:pt x="5" y="61"/>
                  </a:cubicBezTo>
                  <a:cubicBezTo>
                    <a:pt x="4" y="61"/>
                    <a:pt x="3" y="61"/>
                    <a:pt x="3" y="60"/>
                  </a:cubicBezTo>
                  <a:cubicBezTo>
                    <a:pt x="2" y="59"/>
                    <a:pt x="2" y="59"/>
                    <a:pt x="2" y="58"/>
                  </a:cubicBezTo>
                  <a:cubicBezTo>
                    <a:pt x="2" y="57"/>
                    <a:pt x="2" y="57"/>
                    <a:pt x="2" y="57"/>
                  </a:cubicBezTo>
                  <a:cubicBezTo>
                    <a:pt x="6" y="40"/>
                    <a:pt x="15" y="27"/>
                    <a:pt x="27" y="16"/>
                  </a:cubicBezTo>
                  <a:cubicBezTo>
                    <a:pt x="40" y="6"/>
                    <a:pt x="55" y="0"/>
                    <a:pt x="73" y="0"/>
                  </a:cubicBezTo>
                  <a:cubicBezTo>
                    <a:pt x="82" y="0"/>
                    <a:pt x="91" y="2"/>
                    <a:pt x="100" y="6"/>
                  </a:cubicBezTo>
                  <a:cubicBezTo>
                    <a:pt x="108" y="9"/>
                    <a:pt x="116" y="14"/>
                    <a:pt x="123" y="20"/>
                  </a:cubicBezTo>
                  <a:cubicBezTo>
                    <a:pt x="135" y="8"/>
                    <a:pt x="135" y="8"/>
                    <a:pt x="135" y="8"/>
                  </a:cubicBezTo>
                  <a:cubicBezTo>
                    <a:pt x="136" y="7"/>
                    <a:pt x="138" y="6"/>
                    <a:pt x="139" y="6"/>
                  </a:cubicBezTo>
                  <a:cubicBezTo>
                    <a:pt x="141" y="6"/>
                    <a:pt x="142" y="7"/>
                    <a:pt x="144" y="8"/>
                  </a:cubicBezTo>
                  <a:cubicBezTo>
                    <a:pt x="145" y="9"/>
                    <a:pt x="145" y="11"/>
                    <a:pt x="145" y="1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rgbClr val="34404C"/>
                </a:solidFill>
                <a:latin typeface="+mj-lt"/>
              </a:endParaRPr>
            </a:p>
          </p:txBody>
        </p:sp>
        <p:sp>
          <p:nvSpPr>
            <p:cNvPr id="16" name="Freeform 93">
              <a:extLst>
                <a:ext uri="{FF2B5EF4-FFF2-40B4-BE49-F238E27FC236}">
                  <a16:creationId xmlns:a16="http://schemas.microsoft.com/office/drawing/2014/main" id="{8CC207FA-5AB8-EBA4-E570-168411F63A86}"/>
                </a:ext>
              </a:extLst>
            </p:cNvPr>
            <p:cNvSpPr>
              <a:spLocks noChangeAspect="1" noEditPoints="1"/>
            </p:cNvSpPr>
            <p:nvPr/>
          </p:nvSpPr>
          <p:spPr bwMode="auto">
            <a:xfrm>
              <a:off x="10186751" y="907147"/>
              <a:ext cx="300532" cy="310942"/>
            </a:xfrm>
            <a:custGeom>
              <a:avLst/>
              <a:gdLst>
                <a:gd name="T0" fmla="*/ 95 w 2041"/>
                <a:gd name="T1" fmla="*/ 929 h 2112"/>
                <a:gd name="T2" fmla="*/ 87 w 2041"/>
                <a:gd name="T3" fmla="*/ 573 h 2112"/>
                <a:gd name="T4" fmla="*/ 1448 w 2041"/>
                <a:gd name="T5" fmla="*/ 190 h 2112"/>
                <a:gd name="T6" fmla="*/ 1696 w 2041"/>
                <a:gd name="T7" fmla="*/ 493 h 2112"/>
                <a:gd name="T8" fmla="*/ 862 w 2041"/>
                <a:gd name="T9" fmla="*/ 1204 h 2112"/>
                <a:gd name="T10" fmla="*/ 752 w 2041"/>
                <a:gd name="T11" fmla="*/ 1385 h 2112"/>
                <a:gd name="T12" fmla="*/ 669 w 2041"/>
                <a:gd name="T13" fmla="*/ 1496 h 2112"/>
                <a:gd name="T14" fmla="*/ 305 w 2041"/>
                <a:gd name="T15" fmla="*/ 1811 h 2112"/>
                <a:gd name="T16" fmla="*/ 53 w 2041"/>
                <a:gd name="T17" fmla="*/ 1669 h 2112"/>
                <a:gd name="T18" fmla="*/ 172 w 2041"/>
                <a:gd name="T19" fmla="*/ 1349 h 2112"/>
                <a:gd name="T20" fmla="*/ 430 w 2041"/>
                <a:gd name="T21" fmla="*/ 1121 h 2112"/>
                <a:gd name="T22" fmla="*/ 241 w 2041"/>
                <a:gd name="T23" fmla="*/ 995 h 2112"/>
                <a:gd name="T24" fmla="*/ 1160 w 2041"/>
                <a:gd name="T25" fmla="*/ 1713 h 2112"/>
                <a:gd name="T26" fmla="*/ 1275 w 2041"/>
                <a:gd name="T27" fmla="*/ 1617 h 2112"/>
                <a:gd name="T28" fmla="*/ 1771 w 2041"/>
                <a:gd name="T29" fmla="*/ 1061 h 2112"/>
                <a:gd name="T30" fmla="*/ 1485 w 2041"/>
                <a:gd name="T31" fmla="*/ 1622 h 2112"/>
                <a:gd name="T32" fmla="*/ 988 w 2041"/>
                <a:gd name="T33" fmla="*/ 1899 h 2112"/>
                <a:gd name="T34" fmla="*/ 1099 w 2041"/>
                <a:gd name="T35" fmla="*/ 1727 h 2112"/>
                <a:gd name="T36" fmla="*/ 561 w 2041"/>
                <a:gd name="T37" fmla="*/ 683 h 2112"/>
                <a:gd name="T38" fmla="*/ 539 w 2041"/>
                <a:gd name="T39" fmla="*/ 465 h 2112"/>
                <a:gd name="T40" fmla="*/ 370 w 2041"/>
                <a:gd name="T41" fmla="*/ 553 h 2112"/>
                <a:gd name="T42" fmla="*/ 452 w 2041"/>
                <a:gd name="T43" fmla="*/ 756 h 2112"/>
                <a:gd name="T44" fmla="*/ 792 w 2041"/>
                <a:gd name="T45" fmla="*/ 246 h 2112"/>
                <a:gd name="T46" fmla="*/ 716 w 2041"/>
                <a:gd name="T47" fmla="*/ 244 h 2112"/>
                <a:gd name="T48" fmla="*/ 726 w 2041"/>
                <a:gd name="T49" fmla="*/ 389 h 2112"/>
                <a:gd name="T50" fmla="*/ 827 w 2041"/>
                <a:gd name="T51" fmla="*/ 464 h 2112"/>
                <a:gd name="T52" fmla="*/ 936 w 2041"/>
                <a:gd name="T53" fmla="*/ 428 h 2112"/>
                <a:gd name="T54" fmla="*/ 1022 w 2041"/>
                <a:gd name="T55" fmla="*/ 380 h 2112"/>
                <a:gd name="T56" fmla="*/ 983 w 2041"/>
                <a:gd name="T57" fmla="*/ 312 h 2112"/>
                <a:gd name="T58" fmla="*/ 1372 w 2041"/>
                <a:gd name="T59" fmla="*/ 681 h 2112"/>
                <a:gd name="T60" fmla="*/ 1439 w 2041"/>
                <a:gd name="T61" fmla="*/ 585 h 2112"/>
                <a:gd name="T62" fmla="*/ 1442 w 2041"/>
                <a:gd name="T63" fmla="*/ 538 h 2112"/>
                <a:gd name="T64" fmla="*/ 1337 w 2041"/>
                <a:gd name="T65" fmla="*/ 393 h 2112"/>
                <a:gd name="T66" fmla="*/ 1232 w 2041"/>
                <a:gd name="T67" fmla="*/ 321 h 2112"/>
                <a:gd name="T68" fmla="*/ 1092 w 2041"/>
                <a:gd name="T69" fmla="*/ 538 h 2112"/>
                <a:gd name="T70" fmla="*/ 1276 w 2041"/>
                <a:gd name="T71" fmla="*/ 600 h 2112"/>
                <a:gd name="T72" fmla="*/ 830 w 2041"/>
                <a:gd name="T73" fmla="*/ 729 h 2112"/>
                <a:gd name="T74" fmla="*/ 830 w 2041"/>
                <a:gd name="T75" fmla="*/ 1095 h 2112"/>
                <a:gd name="T76" fmla="*/ 830 w 2041"/>
                <a:gd name="T77" fmla="*/ 729 h 2112"/>
                <a:gd name="T78" fmla="*/ 2005 w 2041"/>
                <a:gd name="T79" fmla="*/ 622 h 2112"/>
                <a:gd name="T80" fmla="*/ 1218 w 2041"/>
                <a:gd name="T81" fmla="*/ 1561 h 2112"/>
                <a:gd name="T82" fmla="*/ 1068 w 2041"/>
                <a:gd name="T83" fmla="*/ 1626 h 2112"/>
                <a:gd name="T84" fmla="*/ 856 w 2041"/>
                <a:gd name="T85" fmla="*/ 1417 h 2112"/>
                <a:gd name="T86" fmla="*/ 883 w 2041"/>
                <a:gd name="T87" fmla="*/ 1301 h 2112"/>
                <a:gd name="T88" fmla="*/ 1350 w 2041"/>
                <a:gd name="T89" fmla="*/ 868 h 2112"/>
                <a:gd name="T90" fmla="*/ 1983 w 2041"/>
                <a:gd name="T91" fmla="*/ 484 h 2112"/>
                <a:gd name="T92" fmla="*/ 752 w 2041"/>
                <a:gd name="T93" fmla="*/ 1484 h 2112"/>
                <a:gd name="T94" fmla="*/ 945 w 2041"/>
                <a:gd name="T95" fmla="*/ 1563 h 2112"/>
                <a:gd name="T96" fmla="*/ 1002 w 2041"/>
                <a:gd name="T97" fmla="*/ 1727 h 2112"/>
                <a:gd name="T98" fmla="*/ 886 w 2041"/>
                <a:gd name="T99" fmla="*/ 1616 h 2112"/>
                <a:gd name="T100" fmla="*/ 839 w 2041"/>
                <a:gd name="T101" fmla="*/ 1659 h 2112"/>
                <a:gd name="T102" fmla="*/ 596 w 2041"/>
                <a:gd name="T103" fmla="*/ 2112 h 2112"/>
                <a:gd name="T104" fmla="*/ 260 w 2041"/>
                <a:gd name="T105" fmla="*/ 2021 h 2112"/>
                <a:gd name="T106" fmla="*/ 383 w 2041"/>
                <a:gd name="T107" fmla="*/ 1829 h 2112"/>
                <a:gd name="T108" fmla="*/ 839 w 2041"/>
                <a:gd name="T109" fmla="*/ 1659 h 2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41" h="2112">
                  <a:moveTo>
                    <a:pt x="241" y="995"/>
                  </a:moveTo>
                  <a:cubicBezTo>
                    <a:pt x="187" y="980"/>
                    <a:pt x="139" y="967"/>
                    <a:pt x="95" y="929"/>
                  </a:cubicBezTo>
                  <a:cubicBezTo>
                    <a:pt x="71" y="909"/>
                    <a:pt x="51" y="883"/>
                    <a:pt x="38" y="851"/>
                  </a:cubicBezTo>
                  <a:cubicBezTo>
                    <a:pt x="0" y="754"/>
                    <a:pt x="44" y="659"/>
                    <a:pt x="87" y="573"/>
                  </a:cubicBezTo>
                  <a:cubicBezTo>
                    <a:pt x="216" y="314"/>
                    <a:pt x="447" y="118"/>
                    <a:pt x="730" y="55"/>
                  </a:cubicBezTo>
                  <a:cubicBezTo>
                    <a:pt x="974" y="0"/>
                    <a:pt x="1242" y="47"/>
                    <a:pt x="1448" y="190"/>
                  </a:cubicBezTo>
                  <a:cubicBezTo>
                    <a:pt x="1550" y="261"/>
                    <a:pt x="1628" y="358"/>
                    <a:pt x="1683" y="467"/>
                  </a:cubicBezTo>
                  <a:cubicBezTo>
                    <a:pt x="1688" y="475"/>
                    <a:pt x="1692" y="484"/>
                    <a:pt x="1696" y="493"/>
                  </a:cubicBezTo>
                  <a:cubicBezTo>
                    <a:pt x="1570" y="587"/>
                    <a:pt x="1434" y="693"/>
                    <a:pt x="1298" y="807"/>
                  </a:cubicBezTo>
                  <a:cubicBezTo>
                    <a:pt x="1151" y="930"/>
                    <a:pt x="1002" y="1064"/>
                    <a:pt x="862" y="1204"/>
                  </a:cubicBezTo>
                  <a:cubicBezTo>
                    <a:pt x="847" y="1219"/>
                    <a:pt x="828" y="1240"/>
                    <a:pt x="816" y="1257"/>
                  </a:cubicBezTo>
                  <a:cubicBezTo>
                    <a:pt x="784" y="1296"/>
                    <a:pt x="750" y="1331"/>
                    <a:pt x="752" y="1385"/>
                  </a:cubicBezTo>
                  <a:cubicBezTo>
                    <a:pt x="720" y="1396"/>
                    <a:pt x="692" y="1420"/>
                    <a:pt x="678" y="1453"/>
                  </a:cubicBezTo>
                  <a:cubicBezTo>
                    <a:pt x="672" y="1467"/>
                    <a:pt x="669" y="1482"/>
                    <a:pt x="669" y="1496"/>
                  </a:cubicBezTo>
                  <a:cubicBezTo>
                    <a:pt x="657" y="1495"/>
                    <a:pt x="645" y="1496"/>
                    <a:pt x="633" y="1497"/>
                  </a:cubicBezTo>
                  <a:cubicBezTo>
                    <a:pt x="441" y="1509"/>
                    <a:pt x="347" y="1637"/>
                    <a:pt x="305" y="1811"/>
                  </a:cubicBezTo>
                  <a:cubicBezTo>
                    <a:pt x="301" y="1830"/>
                    <a:pt x="296" y="1853"/>
                    <a:pt x="287" y="1871"/>
                  </a:cubicBezTo>
                  <a:cubicBezTo>
                    <a:pt x="192" y="1829"/>
                    <a:pt x="110" y="1765"/>
                    <a:pt x="53" y="1669"/>
                  </a:cubicBezTo>
                  <a:cubicBezTo>
                    <a:pt x="29" y="1628"/>
                    <a:pt x="20" y="1581"/>
                    <a:pt x="27" y="1537"/>
                  </a:cubicBezTo>
                  <a:cubicBezTo>
                    <a:pt x="39" y="1448"/>
                    <a:pt x="104" y="1397"/>
                    <a:pt x="172" y="1349"/>
                  </a:cubicBezTo>
                  <a:cubicBezTo>
                    <a:pt x="207" y="1325"/>
                    <a:pt x="244" y="1302"/>
                    <a:pt x="280" y="1280"/>
                  </a:cubicBezTo>
                  <a:cubicBezTo>
                    <a:pt x="343" y="1241"/>
                    <a:pt x="430" y="1187"/>
                    <a:pt x="430" y="1121"/>
                  </a:cubicBezTo>
                  <a:cubicBezTo>
                    <a:pt x="430" y="1100"/>
                    <a:pt x="427" y="1082"/>
                    <a:pt x="411" y="1067"/>
                  </a:cubicBezTo>
                  <a:cubicBezTo>
                    <a:pt x="379" y="1034"/>
                    <a:pt x="304" y="1013"/>
                    <a:pt x="241" y="995"/>
                  </a:cubicBezTo>
                  <a:close/>
                  <a:moveTo>
                    <a:pt x="1099" y="1727"/>
                  </a:moveTo>
                  <a:cubicBezTo>
                    <a:pt x="1119" y="1728"/>
                    <a:pt x="1140" y="1723"/>
                    <a:pt x="1160" y="1713"/>
                  </a:cubicBezTo>
                  <a:cubicBezTo>
                    <a:pt x="1168" y="1708"/>
                    <a:pt x="1176" y="1703"/>
                    <a:pt x="1182" y="1697"/>
                  </a:cubicBezTo>
                  <a:cubicBezTo>
                    <a:pt x="1214" y="1672"/>
                    <a:pt x="1247" y="1645"/>
                    <a:pt x="1275" y="1617"/>
                  </a:cubicBezTo>
                  <a:cubicBezTo>
                    <a:pt x="1415" y="1477"/>
                    <a:pt x="1549" y="1328"/>
                    <a:pt x="1672" y="1181"/>
                  </a:cubicBezTo>
                  <a:cubicBezTo>
                    <a:pt x="1706" y="1141"/>
                    <a:pt x="1739" y="1101"/>
                    <a:pt x="1771" y="1061"/>
                  </a:cubicBezTo>
                  <a:cubicBezTo>
                    <a:pt x="1759" y="1134"/>
                    <a:pt x="1740" y="1205"/>
                    <a:pt x="1713" y="1273"/>
                  </a:cubicBezTo>
                  <a:cubicBezTo>
                    <a:pt x="1662" y="1404"/>
                    <a:pt x="1584" y="1523"/>
                    <a:pt x="1485" y="1622"/>
                  </a:cubicBezTo>
                  <a:cubicBezTo>
                    <a:pt x="1386" y="1721"/>
                    <a:pt x="1270" y="1796"/>
                    <a:pt x="1143" y="1848"/>
                  </a:cubicBezTo>
                  <a:cubicBezTo>
                    <a:pt x="1093" y="1869"/>
                    <a:pt x="1041" y="1886"/>
                    <a:pt x="988" y="1899"/>
                  </a:cubicBezTo>
                  <a:cubicBezTo>
                    <a:pt x="994" y="1870"/>
                    <a:pt x="996" y="1841"/>
                    <a:pt x="993" y="1811"/>
                  </a:cubicBezTo>
                  <a:cubicBezTo>
                    <a:pt x="1042" y="1807"/>
                    <a:pt x="1084" y="1774"/>
                    <a:pt x="1099" y="1727"/>
                  </a:cubicBezTo>
                  <a:close/>
                  <a:moveTo>
                    <a:pt x="452" y="756"/>
                  </a:moveTo>
                  <a:cubicBezTo>
                    <a:pt x="579" y="713"/>
                    <a:pt x="508" y="702"/>
                    <a:pt x="561" y="683"/>
                  </a:cubicBezTo>
                  <a:cubicBezTo>
                    <a:pt x="617" y="662"/>
                    <a:pt x="573" y="617"/>
                    <a:pt x="612" y="583"/>
                  </a:cubicBezTo>
                  <a:cubicBezTo>
                    <a:pt x="670" y="532"/>
                    <a:pt x="612" y="436"/>
                    <a:pt x="539" y="465"/>
                  </a:cubicBezTo>
                  <a:cubicBezTo>
                    <a:pt x="515" y="475"/>
                    <a:pt x="484" y="463"/>
                    <a:pt x="452" y="463"/>
                  </a:cubicBezTo>
                  <a:cubicBezTo>
                    <a:pt x="415" y="463"/>
                    <a:pt x="354" y="515"/>
                    <a:pt x="370" y="553"/>
                  </a:cubicBezTo>
                  <a:cubicBezTo>
                    <a:pt x="383" y="587"/>
                    <a:pt x="378" y="609"/>
                    <a:pt x="342" y="646"/>
                  </a:cubicBezTo>
                  <a:cubicBezTo>
                    <a:pt x="305" y="683"/>
                    <a:pt x="342" y="792"/>
                    <a:pt x="452" y="756"/>
                  </a:cubicBezTo>
                  <a:close/>
                  <a:moveTo>
                    <a:pt x="903" y="249"/>
                  </a:moveTo>
                  <a:cubicBezTo>
                    <a:pt x="868" y="249"/>
                    <a:pt x="820" y="289"/>
                    <a:pt x="792" y="246"/>
                  </a:cubicBezTo>
                  <a:cubicBezTo>
                    <a:pt x="783" y="232"/>
                    <a:pt x="772" y="218"/>
                    <a:pt x="754" y="218"/>
                  </a:cubicBezTo>
                  <a:cubicBezTo>
                    <a:pt x="736" y="218"/>
                    <a:pt x="722" y="229"/>
                    <a:pt x="716" y="244"/>
                  </a:cubicBezTo>
                  <a:cubicBezTo>
                    <a:pt x="708" y="271"/>
                    <a:pt x="671" y="271"/>
                    <a:pt x="671" y="320"/>
                  </a:cubicBezTo>
                  <a:cubicBezTo>
                    <a:pt x="671" y="353"/>
                    <a:pt x="694" y="380"/>
                    <a:pt x="726" y="389"/>
                  </a:cubicBezTo>
                  <a:cubicBezTo>
                    <a:pt x="739" y="393"/>
                    <a:pt x="749" y="401"/>
                    <a:pt x="752" y="413"/>
                  </a:cubicBezTo>
                  <a:cubicBezTo>
                    <a:pt x="762" y="443"/>
                    <a:pt x="792" y="464"/>
                    <a:pt x="827" y="464"/>
                  </a:cubicBezTo>
                  <a:cubicBezTo>
                    <a:pt x="852" y="464"/>
                    <a:pt x="874" y="454"/>
                    <a:pt x="888" y="437"/>
                  </a:cubicBezTo>
                  <a:cubicBezTo>
                    <a:pt x="900" y="424"/>
                    <a:pt x="920" y="420"/>
                    <a:pt x="936" y="428"/>
                  </a:cubicBezTo>
                  <a:cubicBezTo>
                    <a:pt x="944" y="432"/>
                    <a:pt x="952" y="434"/>
                    <a:pt x="964" y="434"/>
                  </a:cubicBezTo>
                  <a:cubicBezTo>
                    <a:pt x="996" y="434"/>
                    <a:pt x="1022" y="410"/>
                    <a:pt x="1022" y="380"/>
                  </a:cubicBezTo>
                  <a:cubicBezTo>
                    <a:pt x="1022" y="363"/>
                    <a:pt x="1012" y="347"/>
                    <a:pt x="998" y="337"/>
                  </a:cubicBezTo>
                  <a:cubicBezTo>
                    <a:pt x="989" y="331"/>
                    <a:pt x="984" y="322"/>
                    <a:pt x="983" y="312"/>
                  </a:cubicBezTo>
                  <a:cubicBezTo>
                    <a:pt x="978" y="276"/>
                    <a:pt x="943" y="249"/>
                    <a:pt x="903" y="249"/>
                  </a:cubicBezTo>
                  <a:close/>
                  <a:moveTo>
                    <a:pt x="1372" y="681"/>
                  </a:moveTo>
                  <a:cubicBezTo>
                    <a:pt x="1411" y="681"/>
                    <a:pt x="1442" y="649"/>
                    <a:pt x="1442" y="609"/>
                  </a:cubicBezTo>
                  <a:cubicBezTo>
                    <a:pt x="1442" y="601"/>
                    <a:pt x="1441" y="593"/>
                    <a:pt x="1439" y="585"/>
                  </a:cubicBezTo>
                  <a:cubicBezTo>
                    <a:pt x="1436" y="577"/>
                    <a:pt x="1436" y="570"/>
                    <a:pt x="1439" y="561"/>
                  </a:cubicBezTo>
                  <a:cubicBezTo>
                    <a:pt x="1441" y="554"/>
                    <a:pt x="1442" y="546"/>
                    <a:pt x="1442" y="538"/>
                  </a:cubicBezTo>
                  <a:cubicBezTo>
                    <a:pt x="1442" y="506"/>
                    <a:pt x="1423" y="479"/>
                    <a:pt x="1396" y="470"/>
                  </a:cubicBezTo>
                  <a:cubicBezTo>
                    <a:pt x="1356" y="455"/>
                    <a:pt x="1390" y="393"/>
                    <a:pt x="1337" y="393"/>
                  </a:cubicBezTo>
                  <a:cubicBezTo>
                    <a:pt x="1319" y="393"/>
                    <a:pt x="1305" y="389"/>
                    <a:pt x="1298" y="369"/>
                  </a:cubicBezTo>
                  <a:cubicBezTo>
                    <a:pt x="1289" y="341"/>
                    <a:pt x="1263" y="321"/>
                    <a:pt x="1232" y="321"/>
                  </a:cubicBezTo>
                  <a:cubicBezTo>
                    <a:pt x="1194" y="321"/>
                    <a:pt x="1161" y="354"/>
                    <a:pt x="1162" y="393"/>
                  </a:cubicBezTo>
                  <a:cubicBezTo>
                    <a:pt x="1164" y="484"/>
                    <a:pt x="1092" y="464"/>
                    <a:pt x="1092" y="538"/>
                  </a:cubicBezTo>
                  <a:cubicBezTo>
                    <a:pt x="1092" y="577"/>
                    <a:pt x="1123" y="610"/>
                    <a:pt x="1162" y="610"/>
                  </a:cubicBezTo>
                  <a:cubicBezTo>
                    <a:pt x="1209" y="610"/>
                    <a:pt x="1258" y="570"/>
                    <a:pt x="1276" y="600"/>
                  </a:cubicBezTo>
                  <a:cubicBezTo>
                    <a:pt x="1297" y="635"/>
                    <a:pt x="1302" y="681"/>
                    <a:pt x="1372" y="681"/>
                  </a:cubicBezTo>
                  <a:close/>
                  <a:moveTo>
                    <a:pt x="830" y="729"/>
                  </a:moveTo>
                  <a:cubicBezTo>
                    <a:pt x="730" y="729"/>
                    <a:pt x="648" y="811"/>
                    <a:pt x="648" y="912"/>
                  </a:cubicBezTo>
                  <a:cubicBezTo>
                    <a:pt x="648" y="1013"/>
                    <a:pt x="730" y="1095"/>
                    <a:pt x="830" y="1095"/>
                  </a:cubicBezTo>
                  <a:cubicBezTo>
                    <a:pt x="932" y="1095"/>
                    <a:pt x="1013" y="1013"/>
                    <a:pt x="1013" y="912"/>
                  </a:cubicBezTo>
                  <a:cubicBezTo>
                    <a:pt x="1013" y="811"/>
                    <a:pt x="932" y="729"/>
                    <a:pt x="830" y="729"/>
                  </a:cubicBezTo>
                  <a:close/>
                  <a:moveTo>
                    <a:pt x="1983" y="484"/>
                  </a:moveTo>
                  <a:cubicBezTo>
                    <a:pt x="2023" y="524"/>
                    <a:pt x="2041" y="572"/>
                    <a:pt x="2005" y="622"/>
                  </a:cubicBezTo>
                  <a:cubicBezTo>
                    <a:pt x="1894" y="777"/>
                    <a:pt x="1760" y="952"/>
                    <a:pt x="1611" y="1129"/>
                  </a:cubicBezTo>
                  <a:cubicBezTo>
                    <a:pt x="1490" y="1275"/>
                    <a:pt x="1358" y="1421"/>
                    <a:pt x="1218" y="1561"/>
                  </a:cubicBezTo>
                  <a:cubicBezTo>
                    <a:pt x="1191" y="1588"/>
                    <a:pt x="1160" y="1613"/>
                    <a:pt x="1129" y="1637"/>
                  </a:cubicBezTo>
                  <a:cubicBezTo>
                    <a:pt x="1110" y="1654"/>
                    <a:pt x="1080" y="1649"/>
                    <a:pt x="1068" y="1626"/>
                  </a:cubicBezTo>
                  <a:cubicBezTo>
                    <a:pt x="1047" y="1588"/>
                    <a:pt x="1021" y="1552"/>
                    <a:pt x="992" y="1520"/>
                  </a:cubicBezTo>
                  <a:cubicBezTo>
                    <a:pt x="954" y="1477"/>
                    <a:pt x="907" y="1442"/>
                    <a:pt x="856" y="1417"/>
                  </a:cubicBezTo>
                  <a:cubicBezTo>
                    <a:pt x="832" y="1406"/>
                    <a:pt x="824" y="1377"/>
                    <a:pt x="840" y="1356"/>
                  </a:cubicBezTo>
                  <a:cubicBezTo>
                    <a:pt x="854" y="1337"/>
                    <a:pt x="868" y="1319"/>
                    <a:pt x="883" y="1301"/>
                  </a:cubicBezTo>
                  <a:cubicBezTo>
                    <a:pt x="898" y="1282"/>
                    <a:pt x="911" y="1269"/>
                    <a:pt x="918" y="1261"/>
                  </a:cubicBezTo>
                  <a:cubicBezTo>
                    <a:pt x="1058" y="1122"/>
                    <a:pt x="1204" y="990"/>
                    <a:pt x="1350" y="868"/>
                  </a:cubicBezTo>
                  <a:cubicBezTo>
                    <a:pt x="1527" y="719"/>
                    <a:pt x="1702" y="586"/>
                    <a:pt x="1857" y="474"/>
                  </a:cubicBezTo>
                  <a:cubicBezTo>
                    <a:pt x="1896" y="446"/>
                    <a:pt x="1949" y="450"/>
                    <a:pt x="1983" y="484"/>
                  </a:cubicBezTo>
                  <a:close/>
                  <a:moveTo>
                    <a:pt x="773" y="1536"/>
                  </a:moveTo>
                  <a:cubicBezTo>
                    <a:pt x="753" y="1528"/>
                    <a:pt x="743" y="1505"/>
                    <a:pt x="752" y="1484"/>
                  </a:cubicBezTo>
                  <a:cubicBezTo>
                    <a:pt x="760" y="1464"/>
                    <a:pt x="783" y="1454"/>
                    <a:pt x="804" y="1463"/>
                  </a:cubicBezTo>
                  <a:cubicBezTo>
                    <a:pt x="858" y="1485"/>
                    <a:pt x="906" y="1519"/>
                    <a:pt x="945" y="1563"/>
                  </a:cubicBezTo>
                  <a:cubicBezTo>
                    <a:pt x="975" y="1596"/>
                    <a:pt x="1001" y="1634"/>
                    <a:pt x="1020" y="1674"/>
                  </a:cubicBezTo>
                  <a:cubicBezTo>
                    <a:pt x="1030" y="1694"/>
                    <a:pt x="1022" y="1718"/>
                    <a:pt x="1002" y="1727"/>
                  </a:cubicBezTo>
                  <a:cubicBezTo>
                    <a:pt x="982" y="1737"/>
                    <a:pt x="958" y="1728"/>
                    <a:pt x="948" y="1708"/>
                  </a:cubicBezTo>
                  <a:cubicBezTo>
                    <a:pt x="932" y="1675"/>
                    <a:pt x="911" y="1644"/>
                    <a:pt x="886" y="1616"/>
                  </a:cubicBezTo>
                  <a:cubicBezTo>
                    <a:pt x="854" y="1582"/>
                    <a:pt x="816" y="1554"/>
                    <a:pt x="773" y="1536"/>
                  </a:cubicBezTo>
                  <a:close/>
                  <a:moveTo>
                    <a:pt x="839" y="1659"/>
                  </a:moveTo>
                  <a:cubicBezTo>
                    <a:pt x="891" y="1717"/>
                    <a:pt x="914" y="1779"/>
                    <a:pt x="914" y="1839"/>
                  </a:cubicBezTo>
                  <a:cubicBezTo>
                    <a:pt x="914" y="2004"/>
                    <a:pt x="750" y="2112"/>
                    <a:pt x="596" y="2112"/>
                  </a:cubicBezTo>
                  <a:cubicBezTo>
                    <a:pt x="167" y="2112"/>
                    <a:pt x="167" y="2112"/>
                    <a:pt x="167" y="2112"/>
                  </a:cubicBezTo>
                  <a:cubicBezTo>
                    <a:pt x="198" y="2081"/>
                    <a:pt x="228" y="2051"/>
                    <a:pt x="260" y="2021"/>
                  </a:cubicBezTo>
                  <a:cubicBezTo>
                    <a:pt x="297" y="1987"/>
                    <a:pt x="351" y="1937"/>
                    <a:pt x="369" y="1881"/>
                  </a:cubicBezTo>
                  <a:cubicBezTo>
                    <a:pt x="374" y="1865"/>
                    <a:pt x="378" y="1847"/>
                    <a:pt x="383" y="1829"/>
                  </a:cubicBezTo>
                  <a:cubicBezTo>
                    <a:pt x="416" y="1691"/>
                    <a:pt x="482" y="1587"/>
                    <a:pt x="638" y="1576"/>
                  </a:cubicBezTo>
                  <a:cubicBezTo>
                    <a:pt x="717" y="1571"/>
                    <a:pt x="786" y="1601"/>
                    <a:pt x="839" y="165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noProof="1">
                <a:solidFill>
                  <a:srgbClr val="34404C"/>
                </a:solidFill>
                <a:latin typeface="+mj-lt"/>
              </a:endParaRPr>
            </a:p>
          </p:txBody>
        </p:sp>
        <p:sp>
          <p:nvSpPr>
            <p:cNvPr id="17" name="Freeform 12">
              <a:extLst>
                <a:ext uri="{FF2B5EF4-FFF2-40B4-BE49-F238E27FC236}">
                  <a16:creationId xmlns:a16="http://schemas.microsoft.com/office/drawing/2014/main" id="{1B836309-0EC9-0C72-FA59-BB9E2563427F}"/>
                </a:ext>
              </a:extLst>
            </p:cNvPr>
            <p:cNvSpPr>
              <a:spLocks noEditPoints="1"/>
            </p:cNvSpPr>
            <p:nvPr/>
          </p:nvSpPr>
          <p:spPr bwMode="auto">
            <a:xfrm>
              <a:off x="10211649" y="918522"/>
              <a:ext cx="250733" cy="276377"/>
            </a:xfrm>
            <a:custGeom>
              <a:avLst/>
              <a:gdLst>
                <a:gd name="T0" fmla="*/ 133 w 133"/>
                <a:gd name="T1" fmla="*/ 121 h 146"/>
                <a:gd name="T2" fmla="*/ 126 w 133"/>
                <a:gd name="T3" fmla="*/ 139 h 146"/>
                <a:gd name="T4" fmla="*/ 108 w 133"/>
                <a:gd name="T5" fmla="*/ 146 h 146"/>
                <a:gd name="T6" fmla="*/ 25 w 133"/>
                <a:gd name="T7" fmla="*/ 146 h 146"/>
                <a:gd name="T8" fmla="*/ 7 w 133"/>
                <a:gd name="T9" fmla="*/ 139 h 146"/>
                <a:gd name="T10" fmla="*/ 0 w 133"/>
                <a:gd name="T11" fmla="*/ 121 h 146"/>
                <a:gd name="T12" fmla="*/ 0 w 133"/>
                <a:gd name="T13" fmla="*/ 111 h 146"/>
                <a:gd name="T14" fmla="*/ 2 w 133"/>
                <a:gd name="T15" fmla="*/ 101 h 146"/>
                <a:gd name="T16" fmla="*/ 4 w 133"/>
                <a:gd name="T17" fmla="*/ 91 h 146"/>
                <a:gd name="T18" fmla="*/ 8 w 133"/>
                <a:gd name="T19" fmla="*/ 82 h 146"/>
                <a:gd name="T20" fmla="*/ 14 w 133"/>
                <a:gd name="T21" fmla="*/ 74 h 146"/>
                <a:gd name="T22" fmla="*/ 22 w 133"/>
                <a:gd name="T23" fmla="*/ 69 h 146"/>
                <a:gd name="T24" fmla="*/ 33 w 133"/>
                <a:gd name="T25" fmla="*/ 67 h 146"/>
                <a:gd name="T26" fmla="*/ 37 w 133"/>
                <a:gd name="T27" fmla="*/ 69 h 146"/>
                <a:gd name="T28" fmla="*/ 44 w 133"/>
                <a:gd name="T29" fmla="*/ 73 h 146"/>
                <a:gd name="T30" fmla="*/ 54 w 133"/>
                <a:gd name="T31" fmla="*/ 78 h 146"/>
                <a:gd name="T32" fmla="*/ 66 w 133"/>
                <a:gd name="T33" fmla="*/ 80 h 146"/>
                <a:gd name="T34" fmla="*/ 79 w 133"/>
                <a:gd name="T35" fmla="*/ 78 h 146"/>
                <a:gd name="T36" fmla="*/ 89 w 133"/>
                <a:gd name="T37" fmla="*/ 73 h 146"/>
                <a:gd name="T38" fmla="*/ 96 w 133"/>
                <a:gd name="T39" fmla="*/ 69 h 146"/>
                <a:gd name="T40" fmla="*/ 100 w 133"/>
                <a:gd name="T41" fmla="*/ 67 h 146"/>
                <a:gd name="T42" fmla="*/ 111 w 133"/>
                <a:gd name="T43" fmla="*/ 69 h 146"/>
                <a:gd name="T44" fmla="*/ 119 w 133"/>
                <a:gd name="T45" fmla="*/ 74 h 146"/>
                <a:gd name="T46" fmla="*/ 125 w 133"/>
                <a:gd name="T47" fmla="*/ 82 h 146"/>
                <a:gd name="T48" fmla="*/ 129 w 133"/>
                <a:gd name="T49" fmla="*/ 91 h 146"/>
                <a:gd name="T50" fmla="*/ 131 w 133"/>
                <a:gd name="T51" fmla="*/ 101 h 146"/>
                <a:gd name="T52" fmla="*/ 133 w 133"/>
                <a:gd name="T53" fmla="*/ 111 h 146"/>
                <a:gd name="T54" fmla="*/ 133 w 133"/>
                <a:gd name="T55" fmla="*/ 121 h 146"/>
                <a:gd name="T56" fmla="*/ 92 w 133"/>
                <a:gd name="T57" fmla="*/ 11 h 146"/>
                <a:gd name="T58" fmla="*/ 103 w 133"/>
                <a:gd name="T59" fmla="*/ 37 h 146"/>
                <a:gd name="T60" fmla="*/ 92 w 133"/>
                <a:gd name="T61" fmla="*/ 62 h 146"/>
                <a:gd name="T62" fmla="*/ 66 w 133"/>
                <a:gd name="T63" fmla="*/ 73 h 146"/>
                <a:gd name="T64" fmla="*/ 41 w 133"/>
                <a:gd name="T65" fmla="*/ 62 h 146"/>
                <a:gd name="T66" fmla="*/ 30 w 133"/>
                <a:gd name="T67" fmla="*/ 37 h 146"/>
                <a:gd name="T68" fmla="*/ 41 w 133"/>
                <a:gd name="T69" fmla="*/ 11 h 146"/>
                <a:gd name="T70" fmla="*/ 66 w 133"/>
                <a:gd name="T71" fmla="*/ 0 h 146"/>
                <a:gd name="T72" fmla="*/ 92 w 133"/>
                <a:gd name="T73" fmla="*/ 1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3" h="146">
                  <a:moveTo>
                    <a:pt x="133" y="121"/>
                  </a:moveTo>
                  <a:cubicBezTo>
                    <a:pt x="133" y="129"/>
                    <a:pt x="131" y="135"/>
                    <a:pt x="126" y="139"/>
                  </a:cubicBezTo>
                  <a:cubicBezTo>
                    <a:pt x="121" y="143"/>
                    <a:pt x="115" y="146"/>
                    <a:pt x="108" y="146"/>
                  </a:cubicBezTo>
                  <a:cubicBezTo>
                    <a:pt x="25" y="146"/>
                    <a:pt x="25" y="146"/>
                    <a:pt x="25" y="146"/>
                  </a:cubicBezTo>
                  <a:cubicBezTo>
                    <a:pt x="17" y="146"/>
                    <a:pt x="11" y="143"/>
                    <a:pt x="7" y="139"/>
                  </a:cubicBezTo>
                  <a:cubicBezTo>
                    <a:pt x="2" y="135"/>
                    <a:pt x="0" y="129"/>
                    <a:pt x="0" y="121"/>
                  </a:cubicBezTo>
                  <a:cubicBezTo>
                    <a:pt x="0" y="118"/>
                    <a:pt x="0" y="114"/>
                    <a:pt x="0" y="111"/>
                  </a:cubicBezTo>
                  <a:cubicBezTo>
                    <a:pt x="0" y="108"/>
                    <a:pt x="1" y="105"/>
                    <a:pt x="2" y="101"/>
                  </a:cubicBezTo>
                  <a:cubicBezTo>
                    <a:pt x="2" y="97"/>
                    <a:pt x="3" y="94"/>
                    <a:pt x="4" y="91"/>
                  </a:cubicBezTo>
                  <a:cubicBezTo>
                    <a:pt x="5" y="88"/>
                    <a:pt x="6" y="85"/>
                    <a:pt x="8" y="82"/>
                  </a:cubicBezTo>
                  <a:cubicBezTo>
                    <a:pt x="10" y="79"/>
                    <a:pt x="12" y="76"/>
                    <a:pt x="14" y="74"/>
                  </a:cubicBezTo>
                  <a:cubicBezTo>
                    <a:pt x="16" y="72"/>
                    <a:pt x="19" y="70"/>
                    <a:pt x="22" y="69"/>
                  </a:cubicBezTo>
                  <a:cubicBezTo>
                    <a:pt x="25" y="68"/>
                    <a:pt x="29" y="67"/>
                    <a:pt x="33" y="67"/>
                  </a:cubicBezTo>
                  <a:cubicBezTo>
                    <a:pt x="33" y="67"/>
                    <a:pt x="34" y="68"/>
                    <a:pt x="37" y="69"/>
                  </a:cubicBezTo>
                  <a:cubicBezTo>
                    <a:pt x="39" y="70"/>
                    <a:pt x="41" y="72"/>
                    <a:pt x="44" y="73"/>
                  </a:cubicBezTo>
                  <a:cubicBezTo>
                    <a:pt x="46" y="75"/>
                    <a:pt x="50" y="77"/>
                    <a:pt x="54" y="78"/>
                  </a:cubicBezTo>
                  <a:cubicBezTo>
                    <a:pt x="58" y="79"/>
                    <a:pt x="62" y="80"/>
                    <a:pt x="66" y="80"/>
                  </a:cubicBezTo>
                  <a:cubicBezTo>
                    <a:pt x="71" y="80"/>
                    <a:pt x="75" y="79"/>
                    <a:pt x="79" y="78"/>
                  </a:cubicBezTo>
                  <a:cubicBezTo>
                    <a:pt x="83" y="77"/>
                    <a:pt x="87" y="75"/>
                    <a:pt x="89" y="73"/>
                  </a:cubicBezTo>
                  <a:cubicBezTo>
                    <a:pt x="92" y="72"/>
                    <a:pt x="94" y="70"/>
                    <a:pt x="96" y="69"/>
                  </a:cubicBezTo>
                  <a:cubicBezTo>
                    <a:pt x="98" y="68"/>
                    <a:pt x="100" y="67"/>
                    <a:pt x="100" y="67"/>
                  </a:cubicBezTo>
                  <a:cubicBezTo>
                    <a:pt x="104" y="67"/>
                    <a:pt x="108" y="68"/>
                    <a:pt x="111" y="69"/>
                  </a:cubicBezTo>
                  <a:cubicBezTo>
                    <a:pt x="114" y="70"/>
                    <a:pt x="117" y="72"/>
                    <a:pt x="119" y="74"/>
                  </a:cubicBezTo>
                  <a:cubicBezTo>
                    <a:pt x="121" y="76"/>
                    <a:pt x="123" y="79"/>
                    <a:pt x="125" y="82"/>
                  </a:cubicBezTo>
                  <a:cubicBezTo>
                    <a:pt x="126" y="85"/>
                    <a:pt x="128" y="88"/>
                    <a:pt x="129" y="91"/>
                  </a:cubicBezTo>
                  <a:cubicBezTo>
                    <a:pt x="130" y="94"/>
                    <a:pt x="131" y="97"/>
                    <a:pt x="131" y="101"/>
                  </a:cubicBezTo>
                  <a:cubicBezTo>
                    <a:pt x="132" y="105"/>
                    <a:pt x="132" y="108"/>
                    <a:pt x="133" y="111"/>
                  </a:cubicBezTo>
                  <a:cubicBezTo>
                    <a:pt x="133" y="114"/>
                    <a:pt x="133" y="118"/>
                    <a:pt x="133" y="121"/>
                  </a:cubicBezTo>
                  <a:close/>
                  <a:moveTo>
                    <a:pt x="92" y="11"/>
                  </a:moveTo>
                  <a:cubicBezTo>
                    <a:pt x="99" y="18"/>
                    <a:pt x="103" y="27"/>
                    <a:pt x="103" y="37"/>
                  </a:cubicBezTo>
                  <a:cubicBezTo>
                    <a:pt x="103" y="47"/>
                    <a:pt x="99" y="55"/>
                    <a:pt x="92" y="62"/>
                  </a:cubicBezTo>
                  <a:cubicBezTo>
                    <a:pt x="85" y="69"/>
                    <a:pt x="76" y="73"/>
                    <a:pt x="66" y="73"/>
                  </a:cubicBezTo>
                  <a:cubicBezTo>
                    <a:pt x="56" y="73"/>
                    <a:pt x="48" y="69"/>
                    <a:pt x="41" y="62"/>
                  </a:cubicBezTo>
                  <a:cubicBezTo>
                    <a:pt x="34" y="55"/>
                    <a:pt x="30" y="47"/>
                    <a:pt x="30" y="37"/>
                  </a:cubicBezTo>
                  <a:cubicBezTo>
                    <a:pt x="30" y="27"/>
                    <a:pt x="34" y="18"/>
                    <a:pt x="41" y="11"/>
                  </a:cubicBezTo>
                  <a:cubicBezTo>
                    <a:pt x="48" y="4"/>
                    <a:pt x="56" y="0"/>
                    <a:pt x="66" y="0"/>
                  </a:cubicBezTo>
                  <a:cubicBezTo>
                    <a:pt x="76" y="0"/>
                    <a:pt x="85" y="4"/>
                    <a:pt x="92" y="1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rgbClr val="34404C"/>
                </a:solidFill>
                <a:latin typeface="+mj-lt"/>
              </a:endParaRPr>
            </a:p>
          </p:txBody>
        </p:sp>
        <p:sp>
          <p:nvSpPr>
            <p:cNvPr id="18" name="TextBox 17">
              <a:extLst>
                <a:ext uri="{FF2B5EF4-FFF2-40B4-BE49-F238E27FC236}">
                  <a16:creationId xmlns:a16="http://schemas.microsoft.com/office/drawing/2014/main" id="{EB90CFC2-439D-12D0-2AD7-1A8266B5F036}"/>
                </a:ext>
              </a:extLst>
            </p:cNvPr>
            <p:cNvSpPr txBox="1"/>
            <p:nvPr/>
          </p:nvSpPr>
          <p:spPr>
            <a:xfrm>
              <a:off x="7225602" y="1242761"/>
              <a:ext cx="1557550" cy="498399"/>
            </a:xfrm>
            <a:prstGeom prst="rect">
              <a:avLst/>
            </a:prstGeom>
            <a:noFill/>
          </p:spPr>
          <p:txBody>
            <a:bodyPr wrap="square" rtlCol="0">
              <a:spAutoFit/>
            </a:bodyPr>
            <a:lstStyle/>
            <a:p>
              <a:pPr algn="ctr" defTabSz="766542">
                <a:spcAft>
                  <a:spcPts val="498"/>
                </a:spcAft>
              </a:pPr>
              <a:r>
                <a:rPr lang="en-US" sz="1090" kern="1200">
                  <a:solidFill>
                    <a:srgbClr val="FFFFFF"/>
                  </a:solidFill>
                  <a:latin typeface="+mj-lt"/>
                  <a:ea typeface="Open Sans" panose="020B0606030504020204" pitchFamily="34" charset="0"/>
                  <a:cs typeface="Open Sans" panose="020B0606030504020204" pitchFamily="34" charset="0"/>
                </a:rPr>
                <a:t>Practical contribution</a:t>
              </a:r>
              <a:endParaRPr lang="en-ZA" sz="1300">
                <a:solidFill>
                  <a:srgbClr val="FFFFFF"/>
                </a:solidFill>
                <a:latin typeface="+mj-lt"/>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B1C8CCD1-07AE-4C3E-BA58-1118DB1602E2}"/>
                </a:ext>
              </a:extLst>
            </p:cNvPr>
            <p:cNvSpPr txBox="1"/>
            <p:nvPr/>
          </p:nvSpPr>
          <p:spPr>
            <a:xfrm>
              <a:off x="9558241" y="1265092"/>
              <a:ext cx="1557550" cy="498399"/>
            </a:xfrm>
            <a:prstGeom prst="rect">
              <a:avLst/>
            </a:prstGeom>
            <a:noFill/>
          </p:spPr>
          <p:txBody>
            <a:bodyPr wrap="square" rtlCol="0">
              <a:spAutoFit/>
            </a:bodyPr>
            <a:lstStyle/>
            <a:p>
              <a:pPr algn="ctr" defTabSz="766542">
                <a:spcAft>
                  <a:spcPts val="498"/>
                </a:spcAft>
              </a:pPr>
              <a:r>
                <a:rPr lang="en-US" sz="1090" kern="1200">
                  <a:solidFill>
                    <a:srgbClr val="FFFFFF"/>
                  </a:solidFill>
                  <a:latin typeface="+mj-lt"/>
                  <a:ea typeface="Open Sans" panose="020B0606030504020204" pitchFamily="34" charset="0"/>
                  <a:cs typeface="Open Sans" panose="020B0606030504020204" pitchFamily="34" charset="0"/>
                </a:rPr>
                <a:t>Methodological contribution</a:t>
              </a:r>
              <a:endParaRPr lang="en-US" sz="1300">
                <a:solidFill>
                  <a:srgbClr val="FFFFFF"/>
                </a:solidFill>
                <a:latin typeface="+mj-lt"/>
                <a:ea typeface="Open Sans" panose="020B0606030504020204" pitchFamily="34" charset="0"/>
                <a:cs typeface="Open Sans" panose="020B0606030504020204" pitchFamily="34" charset="0"/>
              </a:endParaRPr>
            </a:p>
          </p:txBody>
        </p:sp>
        <p:sp>
          <p:nvSpPr>
            <p:cNvPr id="20" name="Oval 19">
              <a:extLst>
                <a:ext uri="{FF2B5EF4-FFF2-40B4-BE49-F238E27FC236}">
                  <a16:creationId xmlns:a16="http://schemas.microsoft.com/office/drawing/2014/main" id="{34C49D19-2988-A1CD-981F-660A4A1572F8}"/>
                </a:ext>
              </a:extLst>
            </p:cNvPr>
            <p:cNvSpPr/>
            <p:nvPr/>
          </p:nvSpPr>
          <p:spPr>
            <a:xfrm>
              <a:off x="5496133" y="1838539"/>
              <a:ext cx="288467" cy="2884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endParaRPr lang="en-ZA" sz="1000">
                <a:solidFill>
                  <a:srgbClr val="FFFFFF"/>
                </a:solidFill>
                <a:latin typeface="+mj-lt"/>
                <a:ea typeface="Open Sans" panose="020B0606030504020204" pitchFamily="34" charset="0"/>
                <a:cs typeface="Open Sans" panose="020B0606030504020204" pitchFamily="34" charset="0"/>
              </a:endParaRPr>
            </a:p>
          </p:txBody>
        </p:sp>
        <p:sp>
          <p:nvSpPr>
            <p:cNvPr id="21" name="Freeform 286">
              <a:extLst>
                <a:ext uri="{FF2B5EF4-FFF2-40B4-BE49-F238E27FC236}">
                  <a16:creationId xmlns:a16="http://schemas.microsoft.com/office/drawing/2014/main" id="{A57F4B59-31E5-9F37-1909-446BBF0C93F0}"/>
                </a:ext>
              </a:extLst>
            </p:cNvPr>
            <p:cNvSpPr>
              <a:spLocks noEditPoints="1"/>
            </p:cNvSpPr>
            <p:nvPr/>
          </p:nvSpPr>
          <p:spPr bwMode="auto">
            <a:xfrm>
              <a:off x="5452764" y="1795169"/>
              <a:ext cx="375207" cy="375207"/>
            </a:xfrm>
            <a:custGeom>
              <a:avLst/>
              <a:gdLst>
                <a:gd name="T0" fmla="*/ 136 w 146"/>
                <a:gd name="T1" fmla="*/ 36 h 146"/>
                <a:gd name="T2" fmla="*/ 146 w 146"/>
                <a:gd name="T3" fmla="*/ 73 h 146"/>
                <a:gd name="T4" fmla="*/ 136 w 146"/>
                <a:gd name="T5" fmla="*/ 109 h 146"/>
                <a:gd name="T6" fmla="*/ 109 w 146"/>
                <a:gd name="T7" fmla="*/ 136 h 146"/>
                <a:gd name="T8" fmla="*/ 73 w 146"/>
                <a:gd name="T9" fmla="*/ 146 h 146"/>
                <a:gd name="T10" fmla="*/ 37 w 146"/>
                <a:gd name="T11" fmla="*/ 136 h 146"/>
                <a:gd name="T12" fmla="*/ 10 w 146"/>
                <a:gd name="T13" fmla="*/ 109 h 146"/>
                <a:gd name="T14" fmla="*/ 0 w 146"/>
                <a:gd name="T15" fmla="*/ 73 h 146"/>
                <a:gd name="T16" fmla="*/ 10 w 146"/>
                <a:gd name="T17" fmla="*/ 36 h 146"/>
                <a:gd name="T18" fmla="*/ 37 w 146"/>
                <a:gd name="T19" fmla="*/ 10 h 146"/>
                <a:gd name="T20" fmla="*/ 73 w 146"/>
                <a:gd name="T21" fmla="*/ 0 h 146"/>
                <a:gd name="T22" fmla="*/ 109 w 146"/>
                <a:gd name="T23" fmla="*/ 10 h 146"/>
                <a:gd name="T24" fmla="*/ 136 w 146"/>
                <a:gd name="T25" fmla="*/ 36 h 146"/>
                <a:gd name="T26" fmla="*/ 77 w 146"/>
                <a:gd name="T27" fmla="*/ 111 h 146"/>
                <a:gd name="T28" fmla="*/ 120 w 146"/>
                <a:gd name="T29" fmla="*/ 68 h 146"/>
                <a:gd name="T30" fmla="*/ 122 w 146"/>
                <a:gd name="T31" fmla="*/ 64 h 146"/>
                <a:gd name="T32" fmla="*/ 120 w 146"/>
                <a:gd name="T33" fmla="*/ 60 h 146"/>
                <a:gd name="T34" fmla="*/ 110 w 146"/>
                <a:gd name="T35" fmla="*/ 50 h 146"/>
                <a:gd name="T36" fmla="*/ 106 w 146"/>
                <a:gd name="T37" fmla="*/ 48 h 146"/>
                <a:gd name="T38" fmla="*/ 102 w 146"/>
                <a:gd name="T39" fmla="*/ 50 h 146"/>
                <a:gd name="T40" fmla="*/ 73 w 146"/>
                <a:gd name="T41" fmla="*/ 79 h 146"/>
                <a:gd name="T42" fmla="*/ 44 w 146"/>
                <a:gd name="T43" fmla="*/ 50 h 146"/>
                <a:gd name="T44" fmla="*/ 40 w 146"/>
                <a:gd name="T45" fmla="*/ 48 h 146"/>
                <a:gd name="T46" fmla="*/ 35 w 146"/>
                <a:gd name="T47" fmla="*/ 50 h 146"/>
                <a:gd name="T48" fmla="*/ 26 w 146"/>
                <a:gd name="T49" fmla="*/ 60 h 146"/>
                <a:gd name="T50" fmla="*/ 24 w 146"/>
                <a:gd name="T51" fmla="*/ 64 h 146"/>
                <a:gd name="T52" fmla="*/ 26 w 146"/>
                <a:gd name="T53" fmla="*/ 68 h 146"/>
                <a:gd name="T54" fmla="*/ 69 w 146"/>
                <a:gd name="T55" fmla="*/ 111 h 146"/>
                <a:gd name="T56" fmla="*/ 73 w 146"/>
                <a:gd name="T57" fmla="*/ 113 h 146"/>
                <a:gd name="T58" fmla="*/ 77 w 146"/>
                <a:gd name="T59" fmla="*/ 11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 h="146">
                  <a:moveTo>
                    <a:pt x="136" y="36"/>
                  </a:moveTo>
                  <a:cubicBezTo>
                    <a:pt x="142" y="48"/>
                    <a:pt x="146" y="60"/>
                    <a:pt x="146" y="73"/>
                  </a:cubicBezTo>
                  <a:cubicBezTo>
                    <a:pt x="146" y="86"/>
                    <a:pt x="142" y="98"/>
                    <a:pt x="136" y="109"/>
                  </a:cubicBezTo>
                  <a:cubicBezTo>
                    <a:pt x="129" y="120"/>
                    <a:pt x="121" y="129"/>
                    <a:pt x="109" y="136"/>
                  </a:cubicBezTo>
                  <a:cubicBezTo>
                    <a:pt x="98" y="142"/>
                    <a:pt x="86" y="146"/>
                    <a:pt x="73" y="146"/>
                  </a:cubicBezTo>
                  <a:cubicBezTo>
                    <a:pt x="60" y="146"/>
                    <a:pt x="48" y="142"/>
                    <a:pt x="37" y="136"/>
                  </a:cubicBezTo>
                  <a:cubicBezTo>
                    <a:pt x="25" y="129"/>
                    <a:pt x="17" y="120"/>
                    <a:pt x="10" y="109"/>
                  </a:cubicBezTo>
                  <a:cubicBezTo>
                    <a:pt x="4" y="98"/>
                    <a:pt x="0" y="86"/>
                    <a:pt x="0" y="73"/>
                  </a:cubicBezTo>
                  <a:cubicBezTo>
                    <a:pt x="0" y="60"/>
                    <a:pt x="4" y="48"/>
                    <a:pt x="10" y="36"/>
                  </a:cubicBezTo>
                  <a:cubicBezTo>
                    <a:pt x="17" y="25"/>
                    <a:pt x="25" y="17"/>
                    <a:pt x="37" y="10"/>
                  </a:cubicBezTo>
                  <a:cubicBezTo>
                    <a:pt x="48" y="4"/>
                    <a:pt x="60" y="0"/>
                    <a:pt x="73" y="0"/>
                  </a:cubicBezTo>
                  <a:cubicBezTo>
                    <a:pt x="86" y="0"/>
                    <a:pt x="98" y="4"/>
                    <a:pt x="109" y="10"/>
                  </a:cubicBezTo>
                  <a:cubicBezTo>
                    <a:pt x="121" y="17"/>
                    <a:pt x="129" y="25"/>
                    <a:pt x="136" y="36"/>
                  </a:cubicBezTo>
                  <a:close/>
                  <a:moveTo>
                    <a:pt x="77" y="111"/>
                  </a:moveTo>
                  <a:cubicBezTo>
                    <a:pt x="120" y="68"/>
                    <a:pt x="120" y="68"/>
                    <a:pt x="120" y="68"/>
                  </a:cubicBezTo>
                  <a:cubicBezTo>
                    <a:pt x="121" y="67"/>
                    <a:pt x="122" y="65"/>
                    <a:pt x="122" y="64"/>
                  </a:cubicBezTo>
                  <a:cubicBezTo>
                    <a:pt x="122" y="62"/>
                    <a:pt x="121" y="61"/>
                    <a:pt x="120" y="60"/>
                  </a:cubicBezTo>
                  <a:cubicBezTo>
                    <a:pt x="110" y="50"/>
                    <a:pt x="110" y="50"/>
                    <a:pt x="110" y="50"/>
                  </a:cubicBezTo>
                  <a:cubicBezTo>
                    <a:pt x="109" y="49"/>
                    <a:pt x="108" y="48"/>
                    <a:pt x="106" y="48"/>
                  </a:cubicBezTo>
                  <a:cubicBezTo>
                    <a:pt x="105" y="48"/>
                    <a:pt x="103" y="49"/>
                    <a:pt x="102" y="50"/>
                  </a:cubicBezTo>
                  <a:cubicBezTo>
                    <a:pt x="73" y="79"/>
                    <a:pt x="73" y="79"/>
                    <a:pt x="73" y="79"/>
                  </a:cubicBezTo>
                  <a:cubicBezTo>
                    <a:pt x="44" y="50"/>
                    <a:pt x="44" y="50"/>
                    <a:pt x="44" y="50"/>
                  </a:cubicBezTo>
                  <a:cubicBezTo>
                    <a:pt x="43" y="49"/>
                    <a:pt x="41" y="48"/>
                    <a:pt x="40" y="48"/>
                  </a:cubicBezTo>
                  <a:cubicBezTo>
                    <a:pt x="38" y="48"/>
                    <a:pt x="37" y="49"/>
                    <a:pt x="35" y="50"/>
                  </a:cubicBezTo>
                  <a:cubicBezTo>
                    <a:pt x="26" y="60"/>
                    <a:pt x="26" y="60"/>
                    <a:pt x="26" y="60"/>
                  </a:cubicBezTo>
                  <a:cubicBezTo>
                    <a:pt x="25" y="61"/>
                    <a:pt x="24" y="62"/>
                    <a:pt x="24" y="64"/>
                  </a:cubicBezTo>
                  <a:cubicBezTo>
                    <a:pt x="24" y="65"/>
                    <a:pt x="25" y="67"/>
                    <a:pt x="26" y="68"/>
                  </a:cubicBezTo>
                  <a:cubicBezTo>
                    <a:pt x="69" y="111"/>
                    <a:pt x="69" y="111"/>
                    <a:pt x="69" y="111"/>
                  </a:cubicBezTo>
                  <a:cubicBezTo>
                    <a:pt x="70" y="112"/>
                    <a:pt x="71" y="113"/>
                    <a:pt x="73" y="113"/>
                  </a:cubicBezTo>
                  <a:cubicBezTo>
                    <a:pt x="75" y="113"/>
                    <a:pt x="76" y="112"/>
                    <a:pt x="77" y="11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rgbClr val="34404C"/>
                </a:solidFill>
                <a:latin typeface="+mj-lt"/>
              </a:endParaRPr>
            </a:p>
          </p:txBody>
        </p:sp>
        <p:sp>
          <p:nvSpPr>
            <p:cNvPr id="22" name="Oval 21">
              <a:extLst>
                <a:ext uri="{FF2B5EF4-FFF2-40B4-BE49-F238E27FC236}">
                  <a16:creationId xmlns:a16="http://schemas.microsoft.com/office/drawing/2014/main" id="{2C7C861B-DAFC-3CBB-6FF7-79FD9E7F3B51}"/>
                </a:ext>
              </a:extLst>
            </p:cNvPr>
            <p:cNvSpPr/>
            <p:nvPr/>
          </p:nvSpPr>
          <p:spPr>
            <a:xfrm>
              <a:off x="7844458" y="1838539"/>
              <a:ext cx="288467" cy="2884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endParaRPr lang="en-ZA" sz="1000">
                <a:solidFill>
                  <a:srgbClr val="FFFFFF"/>
                </a:solidFill>
                <a:latin typeface="+mj-lt"/>
                <a:ea typeface="Open Sans" panose="020B0606030504020204" pitchFamily="34" charset="0"/>
                <a:cs typeface="Open Sans" panose="020B0606030504020204" pitchFamily="34" charset="0"/>
              </a:endParaRPr>
            </a:p>
          </p:txBody>
        </p:sp>
        <p:sp>
          <p:nvSpPr>
            <p:cNvPr id="23" name="Freeform 286">
              <a:extLst>
                <a:ext uri="{FF2B5EF4-FFF2-40B4-BE49-F238E27FC236}">
                  <a16:creationId xmlns:a16="http://schemas.microsoft.com/office/drawing/2014/main" id="{31B5BFA1-FC93-A0CA-0C32-DB8F2084071B}"/>
                </a:ext>
              </a:extLst>
            </p:cNvPr>
            <p:cNvSpPr>
              <a:spLocks noEditPoints="1"/>
            </p:cNvSpPr>
            <p:nvPr/>
          </p:nvSpPr>
          <p:spPr bwMode="auto">
            <a:xfrm>
              <a:off x="7801088" y="1795169"/>
              <a:ext cx="375207" cy="375207"/>
            </a:xfrm>
            <a:custGeom>
              <a:avLst/>
              <a:gdLst>
                <a:gd name="T0" fmla="*/ 136 w 146"/>
                <a:gd name="T1" fmla="*/ 36 h 146"/>
                <a:gd name="T2" fmla="*/ 146 w 146"/>
                <a:gd name="T3" fmla="*/ 73 h 146"/>
                <a:gd name="T4" fmla="*/ 136 w 146"/>
                <a:gd name="T5" fmla="*/ 109 h 146"/>
                <a:gd name="T6" fmla="*/ 109 w 146"/>
                <a:gd name="T7" fmla="*/ 136 h 146"/>
                <a:gd name="T8" fmla="*/ 73 w 146"/>
                <a:gd name="T9" fmla="*/ 146 h 146"/>
                <a:gd name="T10" fmla="*/ 37 w 146"/>
                <a:gd name="T11" fmla="*/ 136 h 146"/>
                <a:gd name="T12" fmla="*/ 10 w 146"/>
                <a:gd name="T13" fmla="*/ 109 h 146"/>
                <a:gd name="T14" fmla="*/ 0 w 146"/>
                <a:gd name="T15" fmla="*/ 73 h 146"/>
                <a:gd name="T16" fmla="*/ 10 w 146"/>
                <a:gd name="T17" fmla="*/ 36 h 146"/>
                <a:gd name="T18" fmla="*/ 37 w 146"/>
                <a:gd name="T19" fmla="*/ 10 h 146"/>
                <a:gd name="T20" fmla="*/ 73 w 146"/>
                <a:gd name="T21" fmla="*/ 0 h 146"/>
                <a:gd name="T22" fmla="*/ 109 w 146"/>
                <a:gd name="T23" fmla="*/ 10 h 146"/>
                <a:gd name="T24" fmla="*/ 136 w 146"/>
                <a:gd name="T25" fmla="*/ 36 h 146"/>
                <a:gd name="T26" fmla="*/ 77 w 146"/>
                <a:gd name="T27" fmla="*/ 111 h 146"/>
                <a:gd name="T28" fmla="*/ 120 w 146"/>
                <a:gd name="T29" fmla="*/ 68 h 146"/>
                <a:gd name="T30" fmla="*/ 122 w 146"/>
                <a:gd name="T31" fmla="*/ 64 h 146"/>
                <a:gd name="T32" fmla="*/ 120 w 146"/>
                <a:gd name="T33" fmla="*/ 60 h 146"/>
                <a:gd name="T34" fmla="*/ 110 w 146"/>
                <a:gd name="T35" fmla="*/ 50 h 146"/>
                <a:gd name="T36" fmla="*/ 106 w 146"/>
                <a:gd name="T37" fmla="*/ 48 h 146"/>
                <a:gd name="T38" fmla="*/ 102 w 146"/>
                <a:gd name="T39" fmla="*/ 50 h 146"/>
                <a:gd name="T40" fmla="*/ 73 w 146"/>
                <a:gd name="T41" fmla="*/ 79 h 146"/>
                <a:gd name="T42" fmla="*/ 44 w 146"/>
                <a:gd name="T43" fmla="*/ 50 h 146"/>
                <a:gd name="T44" fmla="*/ 40 w 146"/>
                <a:gd name="T45" fmla="*/ 48 h 146"/>
                <a:gd name="T46" fmla="*/ 35 w 146"/>
                <a:gd name="T47" fmla="*/ 50 h 146"/>
                <a:gd name="T48" fmla="*/ 26 w 146"/>
                <a:gd name="T49" fmla="*/ 60 h 146"/>
                <a:gd name="T50" fmla="*/ 24 w 146"/>
                <a:gd name="T51" fmla="*/ 64 h 146"/>
                <a:gd name="T52" fmla="*/ 26 w 146"/>
                <a:gd name="T53" fmla="*/ 68 h 146"/>
                <a:gd name="T54" fmla="*/ 69 w 146"/>
                <a:gd name="T55" fmla="*/ 111 h 146"/>
                <a:gd name="T56" fmla="*/ 73 w 146"/>
                <a:gd name="T57" fmla="*/ 113 h 146"/>
                <a:gd name="T58" fmla="*/ 77 w 146"/>
                <a:gd name="T59" fmla="*/ 11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 h="146">
                  <a:moveTo>
                    <a:pt x="136" y="36"/>
                  </a:moveTo>
                  <a:cubicBezTo>
                    <a:pt x="142" y="48"/>
                    <a:pt x="146" y="60"/>
                    <a:pt x="146" y="73"/>
                  </a:cubicBezTo>
                  <a:cubicBezTo>
                    <a:pt x="146" y="86"/>
                    <a:pt x="142" y="98"/>
                    <a:pt x="136" y="109"/>
                  </a:cubicBezTo>
                  <a:cubicBezTo>
                    <a:pt x="129" y="120"/>
                    <a:pt x="121" y="129"/>
                    <a:pt x="109" y="136"/>
                  </a:cubicBezTo>
                  <a:cubicBezTo>
                    <a:pt x="98" y="142"/>
                    <a:pt x="86" y="146"/>
                    <a:pt x="73" y="146"/>
                  </a:cubicBezTo>
                  <a:cubicBezTo>
                    <a:pt x="60" y="146"/>
                    <a:pt x="48" y="142"/>
                    <a:pt x="37" y="136"/>
                  </a:cubicBezTo>
                  <a:cubicBezTo>
                    <a:pt x="25" y="129"/>
                    <a:pt x="17" y="120"/>
                    <a:pt x="10" y="109"/>
                  </a:cubicBezTo>
                  <a:cubicBezTo>
                    <a:pt x="4" y="98"/>
                    <a:pt x="0" y="86"/>
                    <a:pt x="0" y="73"/>
                  </a:cubicBezTo>
                  <a:cubicBezTo>
                    <a:pt x="0" y="60"/>
                    <a:pt x="4" y="48"/>
                    <a:pt x="10" y="36"/>
                  </a:cubicBezTo>
                  <a:cubicBezTo>
                    <a:pt x="17" y="25"/>
                    <a:pt x="25" y="17"/>
                    <a:pt x="37" y="10"/>
                  </a:cubicBezTo>
                  <a:cubicBezTo>
                    <a:pt x="48" y="4"/>
                    <a:pt x="60" y="0"/>
                    <a:pt x="73" y="0"/>
                  </a:cubicBezTo>
                  <a:cubicBezTo>
                    <a:pt x="86" y="0"/>
                    <a:pt x="98" y="4"/>
                    <a:pt x="109" y="10"/>
                  </a:cubicBezTo>
                  <a:cubicBezTo>
                    <a:pt x="121" y="17"/>
                    <a:pt x="129" y="25"/>
                    <a:pt x="136" y="36"/>
                  </a:cubicBezTo>
                  <a:close/>
                  <a:moveTo>
                    <a:pt x="77" y="111"/>
                  </a:moveTo>
                  <a:cubicBezTo>
                    <a:pt x="120" y="68"/>
                    <a:pt x="120" y="68"/>
                    <a:pt x="120" y="68"/>
                  </a:cubicBezTo>
                  <a:cubicBezTo>
                    <a:pt x="121" y="67"/>
                    <a:pt x="122" y="65"/>
                    <a:pt x="122" y="64"/>
                  </a:cubicBezTo>
                  <a:cubicBezTo>
                    <a:pt x="122" y="62"/>
                    <a:pt x="121" y="61"/>
                    <a:pt x="120" y="60"/>
                  </a:cubicBezTo>
                  <a:cubicBezTo>
                    <a:pt x="110" y="50"/>
                    <a:pt x="110" y="50"/>
                    <a:pt x="110" y="50"/>
                  </a:cubicBezTo>
                  <a:cubicBezTo>
                    <a:pt x="109" y="49"/>
                    <a:pt x="108" y="48"/>
                    <a:pt x="106" y="48"/>
                  </a:cubicBezTo>
                  <a:cubicBezTo>
                    <a:pt x="105" y="48"/>
                    <a:pt x="103" y="49"/>
                    <a:pt x="102" y="50"/>
                  </a:cubicBezTo>
                  <a:cubicBezTo>
                    <a:pt x="73" y="79"/>
                    <a:pt x="73" y="79"/>
                    <a:pt x="73" y="79"/>
                  </a:cubicBezTo>
                  <a:cubicBezTo>
                    <a:pt x="44" y="50"/>
                    <a:pt x="44" y="50"/>
                    <a:pt x="44" y="50"/>
                  </a:cubicBezTo>
                  <a:cubicBezTo>
                    <a:pt x="43" y="49"/>
                    <a:pt x="41" y="48"/>
                    <a:pt x="40" y="48"/>
                  </a:cubicBezTo>
                  <a:cubicBezTo>
                    <a:pt x="38" y="48"/>
                    <a:pt x="37" y="49"/>
                    <a:pt x="35" y="50"/>
                  </a:cubicBezTo>
                  <a:cubicBezTo>
                    <a:pt x="26" y="60"/>
                    <a:pt x="26" y="60"/>
                    <a:pt x="26" y="60"/>
                  </a:cubicBezTo>
                  <a:cubicBezTo>
                    <a:pt x="25" y="61"/>
                    <a:pt x="24" y="62"/>
                    <a:pt x="24" y="64"/>
                  </a:cubicBezTo>
                  <a:cubicBezTo>
                    <a:pt x="24" y="65"/>
                    <a:pt x="25" y="67"/>
                    <a:pt x="26" y="68"/>
                  </a:cubicBezTo>
                  <a:cubicBezTo>
                    <a:pt x="69" y="111"/>
                    <a:pt x="69" y="111"/>
                    <a:pt x="69" y="111"/>
                  </a:cubicBezTo>
                  <a:cubicBezTo>
                    <a:pt x="70" y="112"/>
                    <a:pt x="71" y="113"/>
                    <a:pt x="73" y="113"/>
                  </a:cubicBezTo>
                  <a:cubicBezTo>
                    <a:pt x="75" y="113"/>
                    <a:pt x="76" y="112"/>
                    <a:pt x="77" y="11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rgbClr val="34404C"/>
                </a:solidFill>
                <a:latin typeface="+mj-lt"/>
              </a:endParaRPr>
            </a:p>
          </p:txBody>
        </p:sp>
        <p:sp>
          <p:nvSpPr>
            <p:cNvPr id="24" name="Oval 23">
              <a:extLst>
                <a:ext uri="{FF2B5EF4-FFF2-40B4-BE49-F238E27FC236}">
                  <a16:creationId xmlns:a16="http://schemas.microsoft.com/office/drawing/2014/main" id="{74C957D2-DDCE-810F-EE46-F338FBE8A538}"/>
                </a:ext>
              </a:extLst>
            </p:cNvPr>
            <p:cNvSpPr/>
            <p:nvPr/>
          </p:nvSpPr>
          <p:spPr>
            <a:xfrm>
              <a:off x="10192784" y="1838539"/>
              <a:ext cx="288467" cy="2884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endParaRPr lang="en-ZA" sz="1000">
                <a:solidFill>
                  <a:srgbClr val="FFFFFF"/>
                </a:solidFill>
                <a:latin typeface="+mj-lt"/>
                <a:ea typeface="Open Sans" panose="020B0606030504020204" pitchFamily="34" charset="0"/>
                <a:cs typeface="Open Sans" panose="020B0606030504020204" pitchFamily="34" charset="0"/>
              </a:endParaRPr>
            </a:p>
          </p:txBody>
        </p:sp>
        <p:sp>
          <p:nvSpPr>
            <p:cNvPr id="25" name="Oval 24">
              <a:extLst>
                <a:ext uri="{FF2B5EF4-FFF2-40B4-BE49-F238E27FC236}">
                  <a16:creationId xmlns:a16="http://schemas.microsoft.com/office/drawing/2014/main" id="{24CB0B84-D91A-8DD3-F3B8-83B4813E9B63}"/>
                </a:ext>
              </a:extLst>
            </p:cNvPr>
            <p:cNvSpPr/>
            <p:nvPr/>
          </p:nvSpPr>
          <p:spPr>
            <a:xfrm>
              <a:off x="10192783" y="1860871"/>
              <a:ext cx="288467" cy="2884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endParaRPr lang="en-ZA" sz="1000">
                <a:solidFill>
                  <a:srgbClr val="FFFFFF"/>
                </a:solidFill>
                <a:latin typeface="+mj-lt"/>
                <a:ea typeface="Open Sans" panose="020B0606030504020204" pitchFamily="34" charset="0"/>
                <a:cs typeface="Open Sans" panose="020B0606030504020204" pitchFamily="34" charset="0"/>
              </a:endParaRPr>
            </a:p>
          </p:txBody>
        </p:sp>
        <p:sp>
          <p:nvSpPr>
            <p:cNvPr id="26" name="Freeform 286">
              <a:extLst>
                <a:ext uri="{FF2B5EF4-FFF2-40B4-BE49-F238E27FC236}">
                  <a16:creationId xmlns:a16="http://schemas.microsoft.com/office/drawing/2014/main" id="{A08D1FF0-DC8E-F246-1CEB-F8CD655DC46F}"/>
                </a:ext>
              </a:extLst>
            </p:cNvPr>
            <p:cNvSpPr>
              <a:spLocks noEditPoints="1"/>
            </p:cNvSpPr>
            <p:nvPr/>
          </p:nvSpPr>
          <p:spPr bwMode="auto">
            <a:xfrm>
              <a:off x="10149413" y="1817501"/>
              <a:ext cx="375207" cy="375207"/>
            </a:xfrm>
            <a:custGeom>
              <a:avLst/>
              <a:gdLst>
                <a:gd name="T0" fmla="*/ 136 w 146"/>
                <a:gd name="T1" fmla="*/ 36 h 146"/>
                <a:gd name="T2" fmla="*/ 146 w 146"/>
                <a:gd name="T3" fmla="*/ 73 h 146"/>
                <a:gd name="T4" fmla="*/ 136 w 146"/>
                <a:gd name="T5" fmla="*/ 109 h 146"/>
                <a:gd name="T6" fmla="*/ 109 w 146"/>
                <a:gd name="T7" fmla="*/ 136 h 146"/>
                <a:gd name="T8" fmla="*/ 73 w 146"/>
                <a:gd name="T9" fmla="*/ 146 h 146"/>
                <a:gd name="T10" fmla="*/ 37 w 146"/>
                <a:gd name="T11" fmla="*/ 136 h 146"/>
                <a:gd name="T12" fmla="*/ 10 w 146"/>
                <a:gd name="T13" fmla="*/ 109 h 146"/>
                <a:gd name="T14" fmla="*/ 0 w 146"/>
                <a:gd name="T15" fmla="*/ 73 h 146"/>
                <a:gd name="T16" fmla="*/ 10 w 146"/>
                <a:gd name="T17" fmla="*/ 36 h 146"/>
                <a:gd name="T18" fmla="*/ 37 w 146"/>
                <a:gd name="T19" fmla="*/ 10 h 146"/>
                <a:gd name="T20" fmla="*/ 73 w 146"/>
                <a:gd name="T21" fmla="*/ 0 h 146"/>
                <a:gd name="T22" fmla="*/ 109 w 146"/>
                <a:gd name="T23" fmla="*/ 10 h 146"/>
                <a:gd name="T24" fmla="*/ 136 w 146"/>
                <a:gd name="T25" fmla="*/ 36 h 146"/>
                <a:gd name="T26" fmla="*/ 77 w 146"/>
                <a:gd name="T27" fmla="*/ 111 h 146"/>
                <a:gd name="T28" fmla="*/ 120 w 146"/>
                <a:gd name="T29" fmla="*/ 68 h 146"/>
                <a:gd name="T30" fmla="*/ 122 w 146"/>
                <a:gd name="T31" fmla="*/ 64 h 146"/>
                <a:gd name="T32" fmla="*/ 120 w 146"/>
                <a:gd name="T33" fmla="*/ 60 h 146"/>
                <a:gd name="T34" fmla="*/ 110 w 146"/>
                <a:gd name="T35" fmla="*/ 50 h 146"/>
                <a:gd name="T36" fmla="*/ 106 w 146"/>
                <a:gd name="T37" fmla="*/ 48 h 146"/>
                <a:gd name="T38" fmla="*/ 102 w 146"/>
                <a:gd name="T39" fmla="*/ 50 h 146"/>
                <a:gd name="T40" fmla="*/ 73 w 146"/>
                <a:gd name="T41" fmla="*/ 79 h 146"/>
                <a:gd name="T42" fmla="*/ 44 w 146"/>
                <a:gd name="T43" fmla="*/ 50 h 146"/>
                <a:gd name="T44" fmla="*/ 40 w 146"/>
                <a:gd name="T45" fmla="*/ 48 h 146"/>
                <a:gd name="T46" fmla="*/ 35 w 146"/>
                <a:gd name="T47" fmla="*/ 50 h 146"/>
                <a:gd name="T48" fmla="*/ 26 w 146"/>
                <a:gd name="T49" fmla="*/ 60 h 146"/>
                <a:gd name="T50" fmla="*/ 24 w 146"/>
                <a:gd name="T51" fmla="*/ 64 h 146"/>
                <a:gd name="T52" fmla="*/ 26 w 146"/>
                <a:gd name="T53" fmla="*/ 68 h 146"/>
                <a:gd name="T54" fmla="*/ 69 w 146"/>
                <a:gd name="T55" fmla="*/ 111 h 146"/>
                <a:gd name="T56" fmla="*/ 73 w 146"/>
                <a:gd name="T57" fmla="*/ 113 h 146"/>
                <a:gd name="T58" fmla="*/ 77 w 146"/>
                <a:gd name="T59" fmla="*/ 11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 h="146">
                  <a:moveTo>
                    <a:pt x="136" y="36"/>
                  </a:moveTo>
                  <a:cubicBezTo>
                    <a:pt x="142" y="48"/>
                    <a:pt x="146" y="60"/>
                    <a:pt x="146" y="73"/>
                  </a:cubicBezTo>
                  <a:cubicBezTo>
                    <a:pt x="146" y="86"/>
                    <a:pt x="142" y="98"/>
                    <a:pt x="136" y="109"/>
                  </a:cubicBezTo>
                  <a:cubicBezTo>
                    <a:pt x="129" y="120"/>
                    <a:pt x="121" y="129"/>
                    <a:pt x="109" y="136"/>
                  </a:cubicBezTo>
                  <a:cubicBezTo>
                    <a:pt x="98" y="142"/>
                    <a:pt x="86" y="146"/>
                    <a:pt x="73" y="146"/>
                  </a:cubicBezTo>
                  <a:cubicBezTo>
                    <a:pt x="60" y="146"/>
                    <a:pt x="48" y="142"/>
                    <a:pt x="37" y="136"/>
                  </a:cubicBezTo>
                  <a:cubicBezTo>
                    <a:pt x="25" y="129"/>
                    <a:pt x="17" y="120"/>
                    <a:pt x="10" y="109"/>
                  </a:cubicBezTo>
                  <a:cubicBezTo>
                    <a:pt x="4" y="98"/>
                    <a:pt x="0" y="86"/>
                    <a:pt x="0" y="73"/>
                  </a:cubicBezTo>
                  <a:cubicBezTo>
                    <a:pt x="0" y="60"/>
                    <a:pt x="4" y="48"/>
                    <a:pt x="10" y="36"/>
                  </a:cubicBezTo>
                  <a:cubicBezTo>
                    <a:pt x="17" y="25"/>
                    <a:pt x="25" y="17"/>
                    <a:pt x="37" y="10"/>
                  </a:cubicBezTo>
                  <a:cubicBezTo>
                    <a:pt x="48" y="4"/>
                    <a:pt x="60" y="0"/>
                    <a:pt x="73" y="0"/>
                  </a:cubicBezTo>
                  <a:cubicBezTo>
                    <a:pt x="86" y="0"/>
                    <a:pt x="98" y="4"/>
                    <a:pt x="109" y="10"/>
                  </a:cubicBezTo>
                  <a:cubicBezTo>
                    <a:pt x="121" y="17"/>
                    <a:pt x="129" y="25"/>
                    <a:pt x="136" y="36"/>
                  </a:cubicBezTo>
                  <a:close/>
                  <a:moveTo>
                    <a:pt x="77" y="111"/>
                  </a:moveTo>
                  <a:cubicBezTo>
                    <a:pt x="120" y="68"/>
                    <a:pt x="120" y="68"/>
                    <a:pt x="120" y="68"/>
                  </a:cubicBezTo>
                  <a:cubicBezTo>
                    <a:pt x="121" y="67"/>
                    <a:pt x="122" y="65"/>
                    <a:pt x="122" y="64"/>
                  </a:cubicBezTo>
                  <a:cubicBezTo>
                    <a:pt x="122" y="62"/>
                    <a:pt x="121" y="61"/>
                    <a:pt x="120" y="60"/>
                  </a:cubicBezTo>
                  <a:cubicBezTo>
                    <a:pt x="110" y="50"/>
                    <a:pt x="110" y="50"/>
                    <a:pt x="110" y="50"/>
                  </a:cubicBezTo>
                  <a:cubicBezTo>
                    <a:pt x="109" y="49"/>
                    <a:pt x="108" y="48"/>
                    <a:pt x="106" y="48"/>
                  </a:cubicBezTo>
                  <a:cubicBezTo>
                    <a:pt x="105" y="48"/>
                    <a:pt x="103" y="49"/>
                    <a:pt x="102" y="50"/>
                  </a:cubicBezTo>
                  <a:cubicBezTo>
                    <a:pt x="73" y="79"/>
                    <a:pt x="73" y="79"/>
                    <a:pt x="73" y="79"/>
                  </a:cubicBezTo>
                  <a:cubicBezTo>
                    <a:pt x="44" y="50"/>
                    <a:pt x="44" y="50"/>
                    <a:pt x="44" y="50"/>
                  </a:cubicBezTo>
                  <a:cubicBezTo>
                    <a:pt x="43" y="49"/>
                    <a:pt x="41" y="48"/>
                    <a:pt x="40" y="48"/>
                  </a:cubicBezTo>
                  <a:cubicBezTo>
                    <a:pt x="38" y="48"/>
                    <a:pt x="37" y="49"/>
                    <a:pt x="35" y="50"/>
                  </a:cubicBezTo>
                  <a:cubicBezTo>
                    <a:pt x="26" y="60"/>
                    <a:pt x="26" y="60"/>
                    <a:pt x="26" y="60"/>
                  </a:cubicBezTo>
                  <a:cubicBezTo>
                    <a:pt x="25" y="61"/>
                    <a:pt x="24" y="62"/>
                    <a:pt x="24" y="64"/>
                  </a:cubicBezTo>
                  <a:cubicBezTo>
                    <a:pt x="24" y="65"/>
                    <a:pt x="25" y="67"/>
                    <a:pt x="26" y="68"/>
                  </a:cubicBezTo>
                  <a:cubicBezTo>
                    <a:pt x="69" y="111"/>
                    <a:pt x="69" y="111"/>
                    <a:pt x="69" y="111"/>
                  </a:cubicBezTo>
                  <a:cubicBezTo>
                    <a:pt x="70" y="112"/>
                    <a:pt x="71" y="113"/>
                    <a:pt x="73" y="113"/>
                  </a:cubicBezTo>
                  <a:cubicBezTo>
                    <a:pt x="75" y="113"/>
                    <a:pt x="76" y="112"/>
                    <a:pt x="77" y="11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rgbClr val="34404C"/>
                </a:solidFill>
                <a:latin typeface="+mj-lt"/>
              </a:endParaRPr>
            </a:p>
          </p:txBody>
        </p:sp>
        <p:sp>
          <p:nvSpPr>
            <p:cNvPr id="27" name="TextBox 26">
              <a:extLst>
                <a:ext uri="{FF2B5EF4-FFF2-40B4-BE49-F238E27FC236}">
                  <a16:creationId xmlns:a16="http://schemas.microsoft.com/office/drawing/2014/main" id="{B4186CB6-ECD4-4BA9-E63A-2E38D27EE644}"/>
                </a:ext>
              </a:extLst>
            </p:cNvPr>
            <p:cNvSpPr txBox="1"/>
            <p:nvPr/>
          </p:nvSpPr>
          <p:spPr>
            <a:xfrm>
              <a:off x="6981628" y="2374785"/>
              <a:ext cx="2105779" cy="4665201"/>
            </a:xfrm>
            <a:prstGeom prst="rect">
              <a:avLst/>
            </a:prstGeom>
            <a:noFill/>
          </p:spPr>
          <p:txBody>
            <a:bodyPr wrap="square" rtlCol="0">
              <a:spAutoFit/>
            </a:bodyPr>
            <a:lstStyle/>
            <a:p>
              <a:pPr defTabSz="766542">
                <a:lnSpc>
                  <a:spcPct val="120000"/>
                </a:lnSpc>
                <a:spcAft>
                  <a:spcPts val="498"/>
                </a:spcAft>
              </a:pPr>
              <a:r>
                <a:rPr lang="en-GB" sz="1300" kern="1200" dirty="0">
                  <a:solidFill>
                    <a:schemeClr val="tx1"/>
                  </a:solidFill>
                  <a:latin typeface="+mn-lt"/>
                  <a:ea typeface="Open Sans" panose="020B0606030504020204" pitchFamily="34" charset="0"/>
                  <a:cs typeface="Open Sans" panose="020B0606030504020204" pitchFamily="34" charset="0"/>
                </a:rPr>
                <a:t>This research will offer </a:t>
              </a:r>
              <a:r>
                <a:rPr lang="en-GB" sz="1300" b="1" kern="1200" dirty="0">
                  <a:solidFill>
                    <a:schemeClr val="tx1"/>
                  </a:solidFill>
                  <a:latin typeface="+mn-lt"/>
                  <a:ea typeface="Open Sans" panose="020B0606030504020204" pitchFamily="34" charset="0"/>
                  <a:cs typeface="Open Sans" panose="020B0606030504020204" pitchFamily="34" charset="0"/>
                </a:rPr>
                <a:t>practical considerations </a:t>
              </a:r>
              <a:r>
                <a:rPr lang="en-GB" sz="1300" b="1" dirty="0">
                  <a:ea typeface="Open Sans" panose="020B0606030504020204" pitchFamily="34" charset="0"/>
                  <a:cs typeface="Open Sans" panose="020B0606030504020204" pitchFamily="34" charset="0"/>
                </a:rPr>
                <a:t>for</a:t>
              </a:r>
              <a:r>
                <a:rPr lang="en-GB" sz="1300" b="1" kern="1200" dirty="0">
                  <a:solidFill>
                    <a:schemeClr val="tx1"/>
                  </a:solidFill>
                  <a:latin typeface="+mn-lt"/>
                  <a:ea typeface="Open Sans" panose="020B0606030504020204" pitchFamily="34" charset="0"/>
                  <a:cs typeface="Open Sans" panose="020B0606030504020204" pitchFamily="34" charset="0"/>
                </a:rPr>
                <a:t> the various stakeholders </a:t>
              </a:r>
              <a:r>
                <a:rPr lang="en-GB" sz="1300" kern="1200" dirty="0">
                  <a:solidFill>
                    <a:schemeClr val="tx1"/>
                  </a:solidFill>
                  <a:latin typeface="+mn-lt"/>
                  <a:ea typeface="Open Sans" panose="020B0606030504020204" pitchFamily="34" charset="0"/>
                  <a:cs typeface="Open Sans" panose="020B0606030504020204" pitchFamily="34" charset="0"/>
                </a:rPr>
                <a:t>on how to approach the implementation of strategies for the growth of their sector/department within the larger context of the creative economy. It will include frameworks and case studies. </a:t>
              </a:r>
              <a:endParaRPr lang="en-GB" sz="1300" dirty="0">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56EC3FE9-F90F-7F8B-5580-586750828AC8}"/>
                </a:ext>
              </a:extLst>
            </p:cNvPr>
            <p:cNvSpPr txBox="1"/>
            <p:nvPr/>
          </p:nvSpPr>
          <p:spPr>
            <a:xfrm>
              <a:off x="9339592" y="2397117"/>
              <a:ext cx="2105779" cy="3233521"/>
            </a:xfrm>
            <a:prstGeom prst="rect">
              <a:avLst/>
            </a:prstGeom>
            <a:noFill/>
          </p:spPr>
          <p:txBody>
            <a:bodyPr wrap="square" rtlCol="0">
              <a:spAutoFit/>
            </a:bodyPr>
            <a:lstStyle/>
            <a:p>
              <a:pPr defTabSz="766542">
                <a:lnSpc>
                  <a:spcPct val="120000"/>
                </a:lnSpc>
                <a:spcAft>
                  <a:spcPts val="498"/>
                </a:spcAft>
              </a:pPr>
              <a:r>
                <a:rPr lang="en-GB" sz="1300" kern="1200" dirty="0">
                  <a:solidFill>
                    <a:schemeClr val="tx1"/>
                  </a:solidFill>
                  <a:latin typeface="+mj-lt"/>
                  <a:ea typeface="Open Sans" panose="020B0606030504020204" pitchFamily="34" charset="0"/>
                  <a:cs typeface="Open Sans" panose="020B0606030504020204" pitchFamily="34" charset="0"/>
                </a:rPr>
                <a:t>The 3 metrics within the survey on creatives of the City of Johannesburg has not been done before and will allow for </a:t>
              </a:r>
              <a:r>
                <a:rPr lang="en-GB" sz="1300" b="1" kern="1200" dirty="0">
                  <a:solidFill>
                    <a:schemeClr val="tx1"/>
                  </a:solidFill>
                  <a:latin typeface="+mj-lt"/>
                  <a:ea typeface="Open Sans" panose="020B0606030504020204" pitchFamily="34" charset="0"/>
                  <a:cs typeface="Open Sans" panose="020B0606030504020204" pitchFamily="34" charset="0"/>
                </a:rPr>
                <a:t>further research and developments related to the creative economy and its growth. </a:t>
              </a:r>
              <a:endParaRPr lang="en-GB" sz="1300" b="1" dirty="0">
                <a:latin typeface="+mj-lt"/>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740932CA-6D66-A179-5FA3-078CB3E45649}"/>
                </a:ext>
              </a:extLst>
            </p:cNvPr>
            <p:cNvSpPr txBox="1"/>
            <p:nvPr/>
          </p:nvSpPr>
          <p:spPr>
            <a:xfrm>
              <a:off x="4633303" y="2374785"/>
              <a:ext cx="2105779" cy="4951538"/>
            </a:xfrm>
            <a:prstGeom prst="rect">
              <a:avLst/>
            </a:prstGeom>
            <a:noFill/>
          </p:spPr>
          <p:txBody>
            <a:bodyPr wrap="square" rtlCol="0">
              <a:spAutoFit/>
            </a:bodyPr>
            <a:lstStyle/>
            <a:p>
              <a:pPr defTabSz="766542">
                <a:lnSpc>
                  <a:spcPct val="120000"/>
                </a:lnSpc>
                <a:spcAft>
                  <a:spcPts val="498"/>
                </a:spcAft>
              </a:pPr>
              <a:r>
                <a:rPr lang="en-GB" sz="1300" kern="1200" dirty="0">
                  <a:solidFill>
                    <a:schemeClr val="tx1"/>
                  </a:solidFill>
                  <a:latin typeface="+mn-lt"/>
                  <a:ea typeface="Open Sans" panose="020B0606030504020204" pitchFamily="34" charset="0"/>
                  <a:cs typeface="Open Sans" panose="020B0606030504020204" pitchFamily="34" charset="0"/>
                </a:rPr>
                <a:t>There is limited research done on the Creative Economy of the City of Johannesburg. It is intended that this research allows for some </a:t>
              </a:r>
              <a:r>
                <a:rPr lang="en-GB" sz="1300" b="1" kern="1200" dirty="0">
                  <a:solidFill>
                    <a:schemeClr val="tx1"/>
                  </a:solidFill>
                  <a:latin typeface="+mn-lt"/>
                  <a:ea typeface="Open Sans" panose="020B0606030504020204" pitchFamily="34" charset="0"/>
                  <a:cs typeface="Open Sans" panose="020B0606030504020204" pitchFamily="34" charset="0"/>
                </a:rPr>
                <a:t>theoretical basis to be formed </a:t>
              </a:r>
              <a:r>
                <a:rPr lang="en-GB" sz="1300" kern="1200" dirty="0">
                  <a:solidFill>
                    <a:schemeClr val="tx1"/>
                  </a:solidFill>
                  <a:latin typeface="+mn-lt"/>
                  <a:ea typeface="Open Sans" panose="020B0606030504020204" pitchFamily="34" charset="0"/>
                  <a:cs typeface="Open Sans" panose="020B0606030504020204" pitchFamily="34" charset="0"/>
                </a:rPr>
                <a:t>around the larger value of the creative economy for LED and SDG within South Africa’s cities and in particular the City of Johannesburg.</a:t>
              </a:r>
              <a:endParaRPr lang="en-GB" sz="1300" dirty="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503034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49769-DDAC-E72B-3BF2-2E7344FAA97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9641332-1A65-4EF0-68DC-C73312E09D82}"/>
              </a:ext>
            </a:extLst>
          </p:cNvPr>
          <p:cNvSpPr>
            <a:spLocks noGrp="1"/>
          </p:cNvSpPr>
          <p:nvPr>
            <p:ph type="title"/>
          </p:nvPr>
        </p:nvSpPr>
        <p:spPr>
          <a:xfrm>
            <a:off x="581192" y="702156"/>
            <a:ext cx="11029616" cy="617489"/>
          </a:xfrm>
        </p:spPr>
        <p:txBody>
          <a:bodyPr vert="horz" lIns="0" tIns="0" rIns="0" bIns="0" rtlCol="0" anchor="b">
            <a:normAutofit/>
          </a:bodyPr>
          <a:lstStyle/>
          <a:p>
            <a:r>
              <a:rPr lang="en-US" b="1" kern="1200" cap="none" spc="-30" baseline="0" dirty="0">
                <a:solidFill>
                  <a:schemeClr val="accent2"/>
                </a:solidFill>
                <a:latin typeface="+mj-lt"/>
                <a:ea typeface="+mj-ea"/>
                <a:cs typeface="+mj-cs"/>
              </a:rPr>
              <a:t>Limitation of Study</a:t>
            </a:r>
          </a:p>
        </p:txBody>
      </p:sp>
      <p:graphicFrame>
        <p:nvGraphicFramePr>
          <p:cNvPr id="38" name="TextBox 2">
            <a:extLst>
              <a:ext uri="{FF2B5EF4-FFF2-40B4-BE49-F238E27FC236}">
                <a16:creationId xmlns:a16="http://schemas.microsoft.com/office/drawing/2014/main" id="{B2B82574-1BBA-B6E1-8E56-47B0DFA6668D}"/>
              </a:ext>
            </a:extLst>
          </p:cNvPr>
          <p:cNvGraphicFramePr/>
          <p:nvPr>
            <p:extLst>
              <p:ext uri="{D42A27DB-BD31-4B8C-83A1-F6EECF244321}">
                <p14:modId xmlns:p14="http://schemas.microsoft.com/office/powerpoint/2010/main" val="1853004888"/>
              </p:ext>
            </p:extLst>
          </p:nvPr>
        </p:nvGraphicFramePr>
        <p:xfrm>
          <a:off x="581192" y="2340864"/>
          <a:ext cx="11029615" cy="36344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923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D60B365-7C52-00BD-918F-FFE243D32DA8}"/>
              </a:ext>
            </a:extLst>
          </p:cNvPr>
          <p:cNvSpPr txBox="1"/>
          <p:nvPr/>
        </p:nvSpPr>
        <p:spPr>
          <a:xfrm>
            <a:off x="599609" y="679731"/>
            <a:ext cx="4171994" cy="373654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kern="1200" dirty="0">
                <a:solidFill>
                  <a:schemeClr val="tx1"/>
                </a:solidFill>
                <a:latin typeface="+mj-lt"/>
                <a:ea typeface="+mj-ea"/>
                <a:cs typeface="+mj-cs"/>
              </a:rPr>
              <a:t>Thank you, any question</a:t>
            </a:r>
          </a:p>
        </p:txBody>
      </p:sp>
      <p:grpSp>
        <p:nvGrpSpPr>
          <p:cNvPr id="18" name="Group 17">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19" name="Straight Connector 18">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5" descr="Help">
            <a:extLst>
              <a:ext uri="{FF2B5EF4-FFF2-40B4-BE49-F238E27FC236}">
                <a16:creationId xmlns:a16="http://schemas.microsoft.com/office/drawing/2014/main" id="{43B1C817-0B00-C5EC-AE5E-F43B583A0E8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40572" y="569297"/>
            <a:ext cx="5608830" cy="5608830"/>
          </a:xfrm>
          <a:prstGeom prst="rect">
            <a:avLst/>
          </a:prstGeom>
        </p:spPr>
      </p:pic>
    </p:spTree>
    <p:extLst>
      <p:ext uri="{BB962C8B-B14F-4D97-AF65-F5344CB8AC3E}">
        <p14:creationId xmlns:p14="http://schemas.microsoft.com/office/powerpoint/2010/main" val="182013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sz="3200" dirty="0"/>
              <a:t>A Systems Thinking Approach to the Growth of the Creative Economy of Johannesburg</a:t>
            </a:r>
            <a:endParaRPr lang="en-GB" sz="3200" dirty="0"/>
          </a:p>
        </p:txBody>
      </p:sp>
      <p:sp>
        <p:nvSpPr>
          <p:cNvPr id="2" name="TextBox 1">
            <a:extLst>
              <a:ext uri="{FF2B5EF4-FFF2-40B4-BE49-F238E27FC236}">
                <a16:creationId xmlns:a16="http://schemas.microsoft.com/office/drawing/2014/main" id="{EC27C385-3807-7D6F-5DD5-F30883BDAC88}"/>
              </a:ext>
            </a:extLst>
          </p:cNvPr>
          <p:cNvSpPr txBox="1"/>
          <p:nvPr/>
        </p:nvSpPr>
        <p:spPr>
          <a:xfrm>
            <a:off x="10458621" y="542441"/>
            <a:ext cx="1351088" cy="646331"/>
          </a:xfrm>
          <a:prstGeom prst="rect">
            <a:avLst/>
          </a:prstGeom>
          <a:noFill/>
        </p:spPr>
        <p:txBody>
          <a:bodyPr wrap="square" rtlCol="0">
            <a:spAutoFit/>
          </a:bodyPr>
          <a:lstStyle/>
          <a:p>
            <a:r>
              <a:rPr lang="en-ZA" dirty="0">
                <a:solidFill>
                  <a:schemeClr val="bg1"/>
                </a:solidFill>
              </a:rPr>
              <a:t>Mariapaola </a:t>
            </a:r>
          </a:p>
          <a:p>
            <a:r>
              <a:rPr lang="en-ZA" dirty="0">
                <a:solidFill>
                  <a:schemeClr val="bg1"/>
                </a:solidFill>
              </a:rPr>
              <a:t>McGurk</a:t>
            </a:r>
          </a:p>
        </p:txBody>
      </p:sp>
    </p:spTree>
    <p:extLst>
      <p:ext uri="{BB962C8B-B14F-4D97-AF65-F5344CB8AC3E}">
        <p14:creationId xmlns:p14="http://schemas.microsoft.com/office/powerpoint/2010/main" val="3489061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0A8B8-89B1-6982-C831-AED0AB6C9EAF}"/>
              </a:ext>
            </a:extLst>
          </p:cNvPr>
          <p:cNvSpPr>
            <a:spLocks noGrp="1"/>
          </p:cNvSpPr>
          <p:nvPr>
            <p:ph type="title"/>
          </p:nvPr>
        </p:nvSpPr>
        <p:spPr/>
        <p:txBody>
          <a:bodyPr/>
          <a:lstStyle/>
          <a:p>
            <a:r>
              <a:rPr lang="en-ZA" dirty="0">
                <a:solidFill>
                  <a:schemeClr val="accent2"/>
                </a:solidFill>
              </a:rPr>
              <a:t>The Creative Economy</a:t>
            </a:r>
          </a:p>
        </p:txBody>
      </p:sp>
      <p:sp>
        <p:nvSpPr>
          <p:cNvPr id="3" name="Text Placeholder 2">
            <a:extLst>
              <a:ext uri="{FF2B5EF4-FFF2-40B4-BE49-F238E27FC236}">
                <a16:creationId xmlns:a16="http://schemas.microsoft.com/office/drawing/2014/main" id="{F6121586-8856-8A75-79CB-31EE2FDDF839}"/>
              </a:ext>
            </a:extLst>
          </p:cNvPr>
          <p:cNvSpPr>
            <a:spLocks noGrp="1"/>
          </p:cNvSpPr>
          <p:nvPr>
            <p:ph type="body" sz="quarter" idx="11"/>
          </p:nvPr>
        </p:nvSpPr>
        <p:spPr/>
        <p:txBody>
          <a:bodyPr/>
          <a:lstStyle/>
          <a:p>
            <a:r>
              <a:rPr lang="en-ZA" b="1" dirty="0"/>
              <a:t>Why is this Study Important? </a:t>
            </a:r>
          </a:p>
        </p:txBody>
      </p:sp>
      <p:sp>
        <p:nvSpPr>
          <p:cNvPr id="4" name="Text Placeholder 3">
            <a:extLst>
              <a:ext uri="{FF2B5EF4-FFF2-40B4-BE49-F238E27FC236}">
                <a16:creationId xmlns:a16="http://schemas.microsoft.com/office/drawing/2014/main" id="{C3A951BD-5690-A86E-A4AC-61DDD521BE8E}"/>
              </a:ext>
            </a:extLst>
          </p:cNvPr>
          <p:cNvSpPr>
            <a:spLocks noGrp="1"/>
          </p:cNvSpPr>
          <p:nvPr>
            <p:ph type="body" sz="quarter" idx="10"/>
          </p:nvPr>
        </p:nvSpPr>
        <p:spPr>
          <a:xfrm>
            <a:off x="358588" y="6242280"/>
            <a:ext cx="9000000" cy="334733"/>
          </a:xfrm>
        </p:spPr>
        <p:txBody>
          <a:bodyPr/>
          <a:lstStyle/>
          <a:p>
            <a:pPr algn="l">
              <a:lnSpc>
                <a:spcPct val="100000"/>
              </a:lnSpc>
              <a:spcBef>
                <a:spcPts val="0"/>
              </a:spcBef>
            </a:pPr>
            <a:r>
              <a:rPr lang="en-GB" b="0" i="0" u="none" strike="noStrike" baseline="0" dirty="0">
                <a:latin typeface="Calibri" panose="020F0502020204030204" pitchFamily="34" charset="0"/>
              </a:rPr>
              <a:t>SACO. (2022). </a:t>
            </a:r>
            <a:r>
              <a:rPr lang="en-GB" b="0" i="1" u="none" strike="noStrike" baseline="0" dirty="0">
                <a:latin typeface="Calibri-Italic"/>
              </a:rPr>
              <a:t>The Economic Mapping of the Cultural and Creative Industries in South Africa 2022,  Capstone </a:t>
            </a:r>
            <a:r>
              <a:rPr lang="en-ZA" b="0" i="1" u="none" strike="noStrike" baseline="0" dirty="0">
                <a:latin typeface="Calibri-Italic"/>
              </a:rPr>
              <a:t>Report</a:t>
            </a:r>
            <a:r>
              <a:rPr lang="en-ZA" b="0" i="0" u="none" strike="noStrike" baseline="0" dirty="0">
                <a:latin typeface="Calibri" panose="020F0502020204030204" pitchFamily="34" charset="0"/>
              </a:rPr>
              <a:t>.</a:t>
            </a:r>
          </a:p>
          <a:p>
            <a:pPr algn="l">
              <a:lnSpc>
                <a:spcPct val="100000"/>
              </a:lnSpc>
              <a:spcBef>
                <a:spcPts val="0"/>
              </a:spcBef>
            </a:pPr>
            <a:r>
              <a:rPr lang="en-GB" sz="1000" b="0" i="0" u="none" strike="noStrike" baseline="0" dirty="0">
                <a:latin typeface="Calibri" panose="020F0502020204030204" pitchFamily="34" charset="0"/>
              </a:rPr>
              <a:t>Oyekunle, O. A. (2019). </a:t>
            </a:r>
            <a:r>
              <a:rPr lang="en-GB" sz="1000" b="0" i="1" u="none" strike="noStrike" baseline="0" dirty="0">
                <a:latin typeface="Calibri-Italic"/>
              </a:rPr>
              <a:t>Creative Industries in South Africa: An Engine for Urban Regeneration</a:t>
            </a:r>
            <a:r>
              <a:rPr lang="en-GB" sz="1000" b="0" i="0" u="none" strike="noStrike" baseline="0" dirty="0">
                <a:latin typeface="Calibri" panose="020F0502020204030204" pitchFamily="34" charset="0"/>
              </a:rPr>
              <a:t>.</a:t>
            </a:r>
            <a:endParaRPr lang="en-ZA" dirty="0"/>
          </a:p>
        </p:txBody>
      </p:sp>
      <p:sp>
        <p:nvSpPr>
          <p:cNvPr id="5" name="TextBox 4">
            <a:extLst>
              <a:ext uri="{FF2B5EF4-FFF2-40B4-BE49-F238E27FC236}">
                <a16:creationId xmlns:a16="http://schemas.microsoft.com/office/drawing/2014/main" id="{A9797DE8-49BA-18C3-97CF-DB8F3852CB7E}"/>
              </a:ext>
            </a:extLst>
          </p:cNvPr>
          <p:cNvSpPr txBox="1"/>
          <p:nvPr/>
        </p:nvSpPr>
        <p:spPr>
          <a:xfrm>
            <a:off x="368300" y="1548882"/>
            <a:ext cx="11182998" cy="4247317"/>
          </a:xfrm>
          <a:prstGeom prst="rect">
            <a:avLst/>
          </a:prstGeom>
          <a:noFill/>
        </p:spPr>
        <p:txBody>
          <a:bodyPr wrap="square" rtlCol="0">
            <a:spAutoFit/>
          </a:bodyPr>
          <a:lstStyle/>
          <a:p>
            <a:pPr marL="285750" indent="-285750">
              <a:buFont typeface="Arial" panose="020B0604020202020204" pitchFamily="34" charset="0"/>
              <a:buChar char="•"/>
            </a:pPr>
            <a:r>
              <a:rPr lang="en-ZA" b="1" dirty="0"/>
              <a:t>The Creative Economy contributes 3% (R161 Billion) towards GDP in South Africa and an estimated one million jobs (SACO, 2022) which is similar to the Agricultural Industry.</a:t>
            </a:r>
          </a:p>
          <a:p>
            <a:pPr marL="285750" indent="-285750">
              <a:buFont typeface="Arial" panose="020B0604020202020204" pitchFamily="34" charset="0"/>
              <a:buChar char="•"/>
            </a:pPr>
            <a:r>
              <a:rPr lang="en-ZA" dirty="0"/>
              <a:t>Gauteng Province is the epicentre of the creative economy contributing just under half of the sector’s GDP (SACO, 2022).</a:t>
            </a:r>
          </a:p>
          <a:p>
            <a:pPr marL="285750" indent="-285750">
              <a:buFont typeface="Arial" panose="020B0604020202020204" pitchFamily="34" charset="0"/>
              <a:buChar char="•"/>
            </a:pPr>
            <a:r>
              <a:rPr lang="en-ZA" dirty="0"/>
              <a:t>The City of Johannesburg has the most established creative economy in South Africa with the majority of creative businesses in South Africa (Oyekunle, 2019)</a:t>
            </a:r>
          </a:p>
          <a:p>
            <a:pPr marL="285750" indent="-285750">
              <a:buFont typeface="Arial" panose="020B0604020202020204" pitchFamily="34" charset="0"/>
              <a:buChar char="•"/>
            </a:pPr>
            <a:r>
              <a:rPr lang="en-ZA" dirty="0"/>
              <a:t>This industry is starting to be seen as a key area for investment and SMME development which is evident in a variety of governmental departments such as the Department of Trade, Industry and competition; the department of Small Business Developments; and the Department of Communication and Digital Technologies.</a:t>
            </a:r>
          </a:p>
          <a:p>
            <a:pPr marL="285750" indent="-285750">
              <a:buFont typeface="Arial" panose="020B0604020202020204" pitchFamily="34" charset="0"/>
              <a:buChar char="•"/>
            </a:pPr>
            <a:endParaRPr lang="en-ZA" dirty="0"/>
          </a:p>
          <a:p>
            <a:r>
              <a:rPr lang="en-ZA" sz="2000" b="1" dirty="0"/>
              <a:t>However</a:t>
            </a:r>
          </a:p>
          <a:p>
            <a:pPr marL="285750" indent="-285750">
              <a:buFont typeface="Arial" panose="020B0604020202020204" pitchFamily="34" charset="0"/>
              <a:buChar char="•"/>
            </a:pPr>
            <a:endParaRPr lang="en-ZA" dirty="0"/>
          </a:p>
          <a:p>
            <a:pPr marL="285750" indent="-285750">
              <a:buFont typeface="Arial" panose="020B0604020202020204" pitchFamily="34" charset="0"/>
              <a:buChar char="•"/>
            </a:pPr>
            <a:r>
              <a:rPr lang="en-ZA" b="1" dirty="0"/>
              <a:t>There is little to no research on strategic growth and development of this industry within the context of South Africa, and in particular, Gauteng Province’s City of Johannesburg</a:t>
            </a:r>
          </a:p>
        </p:txBody>
      </p:sp>
    </p:spTree>
    <p:extLst>
      <p:ext uri="{BB962C8B-B14F-4D97-AF65-F5344CB8AC3E}">
        <p14:creationId xmlns:p14="http://schemas.microsoft.com/office/powerpoint/2010/main" val="982360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6EB2E5A-2B25-A11B-7FDD-AA20514BBB43}"/>
              </a:ext>
            </a:extLst>
          </p:cNvPr>
          <p:cNvSpPr txBox="1"/>
          <p:nvPr/>
        </p:nvSpPr>
        <p:spPr>
          <a:xfrm>
            <a:off x="274614" y="5527682"/>
            <a:ext cx="9783787" cy="369332"/>
          </a:xfrm>
          <a:prstGeom prst="rect">
            <a:avLst/>
          </a:prstGeom>
          <a:noFill/>
        </p:spPr>
        <p:txBody>
          <a:bodyPr wrap="square" rtlCol="0">
            <a:spAutoFit/>
          </a:bodyPr>
          <a:lstStyle/>
          <a:p>
            <a:r>
              <a:rPr lang="en-ZA" dirty="0"/>
              <a:t>A new term created only in 2001 by John Howkins </a:t>
            </a:r>
            <a:r>
              <a:rPr lang="en-ZA" sz="1800" dirty="0">
                <a:solidFill>
                  <a:srgbClr val="000000"/>
                </a:solidFill>
                <a:effectLst/>
                <a:latin typeface="Arial" panose="020B0604020202020204" pitchFamily="34" charset="0"/>
                <a:ea typeface="Times New Roman" panose="02020603050405020304" pitchFamily="18" charset="0"/>
              </a:rPr>
              <a:t>(Howkins, 2001; UNESCO, 2013). </a:t>
            </a:r>
            <a:endParaRPr lang="en-ZA" dirty="0"/>
          </a:p>
        </p:txBody>
      </p:sp>
      <p:sp>
        <p:nvSpPr>
          <p:cNvPr id="6" name="Text Placeholder 2">
            <a:extLst>
              <a:ext uri="{FF2B5EF4-FFF2-40B4-BE49-F238E27FC236}">
                <a16:creationId xmlns:a16="http://schemas.microsoft.com/office/drawing/2014/main" id="{3495C8AC-2A2B-CD14-73E8-85765165E812}"/>
              </a:ext>
            </a:extLst>
          </p:cNvPr>
          <p:cNvSpPr txBox="1">
            <a:spLocks/>
          </p:cNvSpPr>
          <p:nvPr/>
        </p:nvSpPr>
        <p:spPr>
          <a:xfrm>
            <a:off x="358589" y="6361112"/>
            <a:ext cx="9000000" cy="496887"/>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effectLst/>
                <a:latin typeface="Calibri" panose="020F0502020204030204" pitchFamily="34" charset="0"/>
                <a:ea typeface="Times New Roman" panose="02020603050405020304" pitchFamily="18" charset="0"/>
                <a:cs typeface="Times New Roman" panose="02020603050405020304" pitchFamily="18" charset="0"/>
              </a:rPr>
              <a:t>UNESCO. (2013). </a:t>
            </a:r>
            <a:r>
              <a:rPr lang="en-US" sz="1000" i="1" dirty="0">
                <a:effectLst/>
                <a:latin typeface="Calibri" panose="020F0502020204030204" pitchFamily="34" charset="0"/>
                <a:ea typeface="Times New Roman" panose="02020603050405020304" pitchFamily="18" charset="0"/>
                <a:cs typeface="Times New Roman" panose="02020603050405020304" pitchFamily="18" charset="0"/>
              </a:rPr>
              <a:t>Creative economy report 2013 : widening local development pathways</a:t>
            </a:r>
            <a:r>
              <a:rPr lang="en-US" sz="1000" i="1" dirty="0">
                <a:latin typeface="Calibri" panose="020F0502020204030204" pitchFamily="34" charset="0"/>
                <a:ea typeface="Times New Roman" panose="02020603050405020304" pitchFamily="18" charset="0"/>
                <a:cs typeface="Times New Roman" panose="02020603050405020304" pitchFamily="18" charset="0"/>
              </a:rPr>
              <a:t>. </a:t>
            </a:r>
          </a:p>
          <a:p>
            <a:r>
              <a:rPr lang="en-US" sz="1000" dirty="0">
                <a:effectLst/>
                <a:latin typeface="Calibri" panose="020F0502020204030204" pitchFamily="34" charset="0"/>
                <a:ea typeface="Times New Roman" panose="02020603050405020304" pitchFamily="18" charset="0"/>
                <a:cs typeface="Times New Roman" panose="02020603050405020304" pitchFamily="18" charset="0"/>
              </a:rPr>
              <a:t>UNESCO. (2009). </a:t>
            </a:r>
            <a:r>
              <a:rPr lang="en-US" sz="1000" i="1" dirty="0">
                <a:effectLst/>
                <a:latin typeface="Calibri" panose="020F0502020204030204" pitchFamily="34" charset="0"/>
                <a:ea typeface="Times New Roman" panose="02020603050405020304" pitchFamily="18" charset="0"/>
                <a:cs typeface="Times New Roman" panose="02020603050405020304" pitchFamily="18" charset="0"/>
              </a:rPr>
              <a:t>The 2009 </a:t>
            </a:r>
            <a:r>
              <a:rPr lang="en-US" sz="1000" i="1" dirty="0" err="1">
                <a:effectLst/>
                <a:latin typeface="Calibri" panose="020F0502020204030204" pitchFamily="34" charset="0"/>
                <a:ea typeface="Times New Roman" panose="02020603050405020304" pitchFamily="18" charset="0"/>
                <a:cs typeface="Times New Roman" panose="02020603050405020304" pitchFamily="18" charset="0"/>
              </a:rPr>
              <a:t>Unesco</a:t>
            </a:r>
            <a:r>
              <a:rPr lang="en-US" sz="1000" i="1" dirty="0">
                <a:effectLst/>
                <a:latin typeface="Calibri" panose="020F0502020204030204" pitchFamily="34" charset="0"/>
                <a:ea typeface="Times New Roman" panose="02020603050405020304" pitchFamily="18" charset="0"/>
                <a:cs typeface="Times New Roman" panose="02020603050405020304" pitchFamily="18" charset="0"/>
              </a:rPr>
              <a:t> framework for cultural statistics (FCS).</a:t>
            </a:r>
            <a:r>
              <a:rPr lang="en-US" sz="10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000" dirty="0" err="1">
                <a:effectLst/>
                <a:latin typeface="Calibri" panose="020F0502020204030204" pitchFamily="34" charset="0"/>
                <a:ea typeface="Times New Roman" panose="02020603050405020304" pitchFamily="18" charset="0"/>
                <a:cs typeface="Times New Roman" panose="02020603050405020304" pitchFamily="18" charset="0"/>
              </a:rPr>
              <a:t>Unesco</a:t>
            </a:r>
            <a:r>
              <a:rPr lang="en-US" sz="1000" dirty="0">
                <a:effectLst/>
                <a:latin typeface="Calibri" panose="020F0502020204030204" pitchFamily="34" charset="0"/>
                <a:ea typeface="Times New Roman" panose="02020603050405020304" pitchFamily="18" charset="0"/>
                <a:cs typeface="Times New Roman" panose="02020603050405020304" pitchFamily="18" charset="0"/>
              </a:rPr>
              <a:t> Institute for Statistics.</a:t>
            </a:r>
            <a:endParaRPr lang="en-ZA" sz="1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ZA" sz="1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ZA" sz="700" dirty="0"/>
          </a:p>
        </p:txBody>
      </p:sp>
      <p:sp>
        <p:nvSpPr>
          <p:cNvPr id="7" name="Title 6">
            <a:extLst>
              <a:ext uri="{FF2B5EF4-FFF2-40B4-BE49-F238E27FC236}">
                <a16:creationId xmlns:a16="http://schemas.microsoft.com/office/drawing/2014/main" id="{1F8B6D4E-D5FE-3926-FD30-7947AD085856}"/>
              </a:ext>
            </a:extLst>
          </p:cNvPr>
          <p:cNvSpPr>
            <a:spLocks noGrp="1"/>
          </p:cNvSpPr>
          <p:nvPr>
            <p:ph type="title"/>
          </p:nvPr>
        </p:nvSpPr>
        <p:spPr>
          <a:xfrm>
            <a:off x="358589" y="380611"/>
            <a:ext cx="2223290" cy="1346365"/>
          </a:xfrm>
        </p:spPr>
        <p:txBody>
          <a:bodyPr/>
          <a:lstStyle/>
          <a:p>
            <a:r>
              <a:rPr lang="en-ZA" dirty="0">
                <a:solidFill>
                  <a:schemeClr val="accent2"/>
                </a:solidFill>
              </a:rPr>
              <a:t>What is the Creative Economy?</a:t>
            </a:r>
          </a:p>
        </p:txBody>
      </p:sp>
      <p:sp>
        <p:nvSpPr>
          <p:cNvPr id="11" name="TextBox 10">
            <a:extLst>
              <a:ext uri="{FF2B5EF4-FFF2-40B4-BE49-F238E27FC236}">
                <a16:creationId xmlns:a16="http://schemas.microsoft.com/office/drawing/2014/main" id="{D6462EFE-764F-703B-16B7-2EAA9987DE83}"/>
              </a:ext>
            </a:extLst>
          </p:cNvPr>
          <p:cNvSpPr txBox="1"/>
          <p:nvPr/>
        </p:nvSpPr>
        <p:spPr>
          <a:xfrm>
            <a:off x="3263987" y="5296850"/>
            <a:ext cx="6094602" cy="230832"/>
          </a:xfrm>
          <a:prstGeom prst="rect">
            <a:avLst/>
          </a:prstGeom>
          <a:noFill/>
        </p:spPr>
        <p:txBody>
          <a:bodyPr wrap="square">
            <a:spAutoFit/>
          </a:bodyPr>
          <a:lstStyle/>
          <a:p>
            <a:r>
              <a:rPr lang="en-ZA" sz="900" dirty="0">
                <a:effectLst/>
                <a:latin typeface="Arial" panose="020B0604020202020204" pitchFamily="34" charset="0"/>
                <a:ea typeface="Times New Roman" panose="02020603050405020304" pitchFamily="18" charset="0"/>
              </a:rPr>
              <a:t>UNESCO Framework for cultural statistics </a:t>
            </a:r>
            <a:r>
              <a:rPr lang="en-ZA" sz="900" dirty="0">
                <a:solidFill>
                  <a:srgbClr val="000000"/>
                </a:solidFill>
                <a:effectLst/>
                <a:latin typeface="Arial" panose="020B0604020202020204" pitchFamily="34" charset="0"/>
                <a:ea typeface="Times New Roman" panose="02020603050405020304" pitchFamily="18" charset="0"/>
              </a:rPr>
              <a:t>(UNCTAD, 2022; UNESCO, 2009:27)</a:t>
            </a:r>
            <a:endParaRPr lang="en-ZA" sz="900" dirty="0"/>
          </a:p>
        </p:txBody>
      </p:sp>
      <p:pic>
        <p:nvPicPr>
          <p:cNvPr id="2" name="Picture 1">
            <a:extLst>
              <a:ext uri="{FF2B5EF4-FFF2-40B4-BE49-F238E27FC236}">
                <a16:creationId xmlns:a16="http://schemas.microsoft.com/office/drawing/2014/main" id="{F53C2500-7834-BE4B-947A-D77936D3B4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3263987" y="380611"/>
            <a:ext cx="6687502" cy="4800823"/>
          </a:xfrm>
          <a:prstGeom prst="rect">
            <a:avLst/>
          </a:prstGeom>
          <a:noFill/>
          <a:ln>
            <a:noFill/>
          </a:ln>
        </p:spPr>
      </p:pic>
    </p:spTree>
    <p:extLst>
      <p:ext uri="{BB962C8B-B14F-4D97-AF65-F5344CB8AC3E}">
        <p14:creationId xmlns:p14="http://schemas.microsoft.com/office/powerpoint/2010/main" val="2999203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95A96BA8-0C29-7D63-66DB-E619BE0BF628}"/>
              </a:ext>
            </a:extLst>
          </p:cNvPr>
          <p:cNvSpPr txBox="1">
            <a:spLocks/>
          </p:cNvSpPr>
          <p:nvPr/>
        </p:nvSpPr>
        <p:spPr>
          <a:xfrm>
            <a:off x="291451" y="510085"/>
            <a:ext cx="11029616" cy="692691"/>
          </a:xfrm>
          <a:prstGeom prst="rect">
            <a:avLst/>
          </a:prstGeom>
        </p:spPr>
        <p:txBody>
          <a:bodyPr>
            <a:normAutofit/>
          </a:bodyPr>
          <a:lstStyle>
            <a:lvl1pPr algn="l" defTabSz="914400" rtl="0" eaLnBrk="1" latinLnBrk="0" hangingPunct="1">
              <a:lnSpc>
                <a:spcPct val="90000"/>
              </a:lnSpc>
              <a:spcBef>
                <a:spcPct val="0"/>
              </a:spcBef>
              <a:buNone/>
              <a:defRPr sz="2800" b="1" kern="1200" cap="none" spc="-30" baseline="0">
                <a:solidFill>
                  <a:schemeClr val="accent1"/>
                </a:solidFill>
                <a:latin typeface="+mj-lt"/>
                <a:ea typeface="+mj-ea"/>
                <a:cs typeface="+mj-cs"/>
              </a:defRPr>
            </a:lvl1pPr>
          </a:lstStyle>
          <a:p>
            <a:r>
              <a:rPr lang="en-ZA" dirty="0">
                <a:solidFill>
                  <a:schemeClr val="accent2"/>
                </a:solidFill>
              </a:rPr>
              <a:t>Why a Systems Thinking Approach? </a:t>
            </a:r>
          </a:p>
        </p:txBody>
      </p:sp>
      <p:grpSp>
        <p:nvGrpSpPr>
          <p:cNvPr id="22" name="Group 21">
            <a:extLst>
              <a:ext uri="{FF2B5EF4-FFF2-40B4-BE49-F238E27FC236}">
                <a16:creationId xmlns:a16="http://schemas.microsoft.com/office/drawing/2014/main" id="{51F1D4CB-DF13-9748-0527-C9DCBB4C8AE6}"/>
              </a:ext>
            </a:extLst>
          </p:cNvPr>
          <p:cNvGrpSpPr/>
          <p:nvPr/>
        </p:nvGrpSpPr>
        <p:grpSpPr>
          <a:xfrm>
            <a:off x="2900104" y="1524339"/>
            <a:ext cx="7165215" cy="2657536"/>
            <a:chOff x="3360257" y="1952794"/>
            <a:chExt cx="7165215" cy="2657536"/>
          </a:xfrm>
        </p:grpSpPr>
        <p:grpSp>
          <p:nvGrpSpPr>
            <p:cNvPr id="23" name="Group 22">
              <a:extLst>
                <a:ext uri="{FF2B5EF4-FFF2-40B4-BE49-F238E27FC236}">
                  <a16:creationId xmlns:a16="http://schemas.microsoft.com/office/drawing/2014/main" id="{7B0C4364-87B5-825A-EADE-AF6F2CC3A999}"/>
                </a:ext>
              </a:extLst>
            </p:cNvPr>
            <p:cNvGrpSpPr/>
            <p:nvPr/>
          </p:nvGrpSpPr>
          <p:grpSpPr>
            <a:xfrm>
              <a:off x="3360257" y="2465377"/>
              <a:ext cx="2204867" cy="1015008"/>
              <a:chOff x="4509856" y="1818894"/>
              <a:chExt cx="2204867" cy="1015008"/>
            </a:xfrm>
          </p:grpSpPr>
          <p:grpSp>
            <p:nvGrpSpPr>
              <p:cNvPr id="43" name="Group 42">
                <a:extLst>
                  <a:ext uri="{FF2B5EF4-FFF2-40B4-BE49-F238E27FC236}">
                    <a16:creationId xmlns:a16="http://schemas.microsoft.com/office/drawing/2014/main" id="{9E52DCC4-65CB-7415-BCC7-D42B53AB98F6}"/>
                  </a:ext>
                </a:extLst>
              </p:cNvPr>
              <p:cNvGrpSpPr/>
              <p:nvPr/>
            </p:nvGrpSpPr>
            <p:grpSpPr>
              <a:xfrm>
                <a:off x="4509856" y="1818894"/>
                <a:ext cx="2204867" cy="418278"/>
                <a:chOff x="4731798" y="1774506"/>
                <a:chExt cx="2204867" cy="418278"/>
              </a:xfrm>
            </p:grpSpPr>
            <p:cxnSp>
              <p:nvCxnSpPr>
                <p:cNvPr id="45" name="Straight Arrow Connector 44">
                  <a:extLst>
                    <a:ext uri="{FF2B5EF4-FFF2-40B4-BE49-F238E27FC236}">
                      <a16:creationId xmlns:a16="http://schemas.microsoft.com/office/drawing/2014/main" id="{68AFC343-E810-DEB5-D6A8-F8FB832D9889}"/>
                    </a:ext>
                  </a:extLst>
                </p:cNvPr>
                <p:cNvCxnSpPr>
                  <a:cxnSpLocks/>
                  <a:endCxn id="47" idx="2"/>
                </p:cNvCxnSpPr>
                <p:nvPr/>
              </p:nvCxnSpPr>
              <p:spPr>
                <a:xfrm>
                  <a:off x="5293805" y="1983131"/>
                  <a:ext cx="959279" cy="0"/>
                </a:xfrm>
                <a:prstGeom prst="straightConnector1">
                  <a:avLst/>
                </a:prstGeom>
                <a:ln w="57150">
                  <a:solidFill>
                    <a:schemeClr val="tx1"/>
                  </a:solidFill>
                  <a:tailEnd type="triangle"/>
                </a:ln>
              </p:spPr>
              <p:style>
                <a:lnRef idx="1">
                  <a:schemeClr val="accent4"/>
                </a:lnRef>
                <a:fillRef idx="0">
                  <a:schemeClr val="accent4"/>
                </a:fillRef>
                <a:effectRef idx="0">
                  <a:schemeClr val="accent4"/>
                </a:effectRef>
                <a:fontRef idx="minor">
                  <a:schemeClr val="tx1"/>
                </a:fontRef>
              </p:style>
            </p:cxnSp>
            <p:sp>
              <p:nvSpPr>
                <p:cNvPr id="46" name="Oval 45">
                  <a:extLst>
                    <a:ext uri="{FF2B5EF4-FFF2-40B4-BE49-F238E27FC236}">
                      <a16:creationId xmlns:a16="http://schemas.microsoft.com/office/drawing/2014/main" id="{C89B32D4-7C70-4FE2-6D79-ADC84CDD6628}"/>
                    </a:ext>
                  </a:extLst>
                </p:cNvPr>
                <p:cNvSpPr/>
                <p:nvPr/>
              </p:nvSpPr>
              <p:spPr>
                <a:xfrm>
                  <a:off x="4731798" y="1775534"/>
                  <a:ext cx="683581" cy="417250"/>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7" name="Oval 46">
                  <a:extLst>
                    <a:ext uri="{FF2B5EF4-FFF2-40B4-BE49-F238E27FC236}">
                      <a16:creationId xmlns:a16="http://schemas.microsoft.com/office/drawing/2014/main" id="{BCDB2ABF-61CB-7EFA-13F9-AE4039A2ACF3}"/>
                    </a:ext>
                  </a:extLst>
                </p:cNvPr>
                <p:cNvSpPr/>
                <p:nvPr/>
              </p:nvSpPr>
              <p:spPr>
                <a:xfrm>
                  <a:off x="6253084" y="1774506"/>
                  <a:ext cx="683581" cy="417250"/>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sp>
            <p:nvSpPr>
              <p:cNvPr id="44" name="TextBox 43">
                <a:extLst>
                  <a:ext uri="{FF2B5EF4-FFF2-40B4-BE49-F238E27FC236}">
                    <a16:creationId xmlns:a16="http://schemas.microsoft.com/office/drawing/2014/main" id="{BDD95FF8-4203-41F6-602B-A03DE890C6CB}"/>
                  </a:ext>
                </a:extLst>
              </p:cNvPr>
              <p:cNvSpPr txBox="1"/>
              <p:nvPr/>
            </p:nvSpPr>
            <p:spPr>
              <a:xfrm>
                <a:off x="4509856" y="2464570"/>
                <a:ext cx="1753340" cy="369332"/>
              </a:xfrm>
              <a:prstGeom prst="rect">
                <a:avLst/>
              </a:prstGeom>
              <a:noFill/>
            </p:spPr>
            <p:txBody>
              <a:bodyPr wrap="square" rtlCol="0">
                <a:spAutoFit/>
              </a:bodyPr>
              <a:lstStyle/>
              <a:p>
                <a:r>
                  <a:rPr lang="en-ZA" dirty="0">
                    <a:latin typeface="+mj-lt"/>
                  </a:rPr>
                  <a:t>Linear Thinking</a:t>
                </a:r>
              </a:p>
            </p:txBody>
          </p:sp>
        </p:grpSp>
        <p:grpSp>
          <p:nvGrpSpPr>
            <p:cNvPr id="24" name="Group 23">
              <a:extLst>
                <a:ext uri="{FF2B5EF4-FFF2-40B4-BE49-F238E27FC236}">
                  <a16:creationId xmlns:a16="http://schemas.microsoft.com/office/drawing/2014/main" id="{F9EFD5C1-EB52-A426-29E1-1200B2B67F1D}"/>
                </a:ext>
              </a:extLst>
            </p:cNvPr>
            <p:cNvGrpSpPr/>
            <p:nvPr/>
          </p:nvGrpSpPr>
          <p:grpSpPr>
            <a:xfrm>
              <a:off x="7486084" y="1952794"/>
              <a:ext cx="3039388" cy="2657536"/>
              <a:chOff x="8093210" y="1373439"/>
              <a:chExt cx="3058549" cy="2962262"/>
            </a:xfrm>
          </p:grpSpPr>
          <p:grpSp>
            <p:nvGrpSpPr>
              <p:cNvPr id="25" name="Group 24">
                <a:extLst>
                  <a:ext uri="{FF2B5EF4-FFF2-40B4-BE49-F238E27FC236}">
                    <a16:creationId xmlns:a16="http://schemas.microsoft.com/office/drawing/2014/main" id="{AC876E85-A6D0-64BB-AF4B-E6784E80BE3F}"/>
                  </a:ext>
                </a:extLst>
              </p:cNvPr>
              <p:cNvGrpSpPr/>
              <p:nvPr/>
            </p:nvGrpSpPr>
            <p:grpSpPr>
              <a:xfrm>
                <a:off x="8093210" y="1373439"/>
                <a:ext cx="3058549" cy="2796483"/>
                <a:chOff x="8093210" y="1256914"/>
                <a:chExt cx="3058549" cy="2796483"/>
              </a:xfrm>
            </p:grpSpPr>
            <p:sp>
              <p:nvSpPr>
                <p:cNvPr id="27" name="Oval 26">
                  <a:extLst>
                    <a:ext uri="{FF2B5EF4-FFF2-40B4-BE49-F238E27FC236}">
                      <a16:creationId xmlns:a16="http://schemas.microsoft.com/office/drawing/2014/main" id="{3BD0CE38-4E1C-DEFD-6333-6F8CD3F07E52}"/>
                    </a:ext>
                  </a:extLst>
                </p:cNvPr>
                <p:cNvSpPr/>
                <p:nvPr/>
              </p:nvSpPr>
              <p:spPr>
                <a:xfrm>
                  <a:off x="8923167" y="1256914"/>
                  <a:ext cx="683581" cy="437051"/>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ln>
                      <a:solidFill>
                        <a:schemeClr val="accent2"/>
                      </a:solidFill>
                    </a:ln>
                    <a:solidFill>
                      <a:schemeClr val="accent2"/>
                    </a:solidFill>
                  </a:endParaRPr>
                </a:p>
              </p:txBody>
            </p:sp>
            <p:sp>
              <p:nvSpPr>
                <p:cNvPr id="28" name="Oval 27">
                  <a:extLst>
                    <a:ext uri="{FF2B5EF4-FFF2-40B4-BE49-F238E27FC236}">
                      <a16:creationId xmlns:a16="http://schemas.microsoft.com/office/drawing/2014/main" id="{3D8E10F9-2701-315C-AF9B-446E6EE4B303}"/>
                    </a:ext>
                  </a:extLst>
                </p:cNvPr>
                <p:cNvSpPr/>
                <p:nvPr/>
              </p:nvSpPr>
              <p:spPr>
                <a:xfrm>
                  <a:off x="10468178" y="1902530"/>
                  <a:ext cx="683581" cy="437051"/>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ln>
                      <a:solidFill>
                        <a:schemeClr val="accent2"/>
                      </a:solidFill>
                    </a:ln>
                    <a:solidFill>
                      <a:schemeClr val="accent2"/>
                    </a:solidFill>
                  </a:endParaRPr>
                </a:p>
              </p:txBody>
            </p:sp>
            <p:sp>
              <p:nvSpPr>
                <p:cNvPr id="29" name="Oval 28">
                  <a:extLst>
                    <a:ext uri="{FF2B5EF4-FFF2-40B4-BE49-F238E27FC236}">
                      <a16:creationId xmlns:a16="http://schemas.microsoft.com/office/drawing/2014/main" id="{5B129A07-8607-69E7-927B-BE52C7EF176D}"/>
                    </a:ext>
                  </a:extLst>
                </p:cNvPr>
                <p:cNvSpPr/>
                <p:nvPr/>
              </p:nvSpPr>
              <p:spPr>
                <a:xfrm>
                  <a:off x="9586404" y="2494101"/>
                  <a:ext cx="683581" cy="437051"/>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ln>
                      <a:solidFill>
                        <a:schemeClr val="accent2"/>
                      </a:solidFill>
                    </a:ln>
                    <a:solidFill>
                      <a:schemeClr val="accent2"/>
                    </a:solidFill>
                  </a:endParaRPr>
                </a:p>
              </p:txBody>
            </p:sp>
            <p:sp>
              <p:nvSpPr>
                <p:cNvPr id="30" name="Oval 29">
                  <a:extLst>
                    <a:ext uri="{FF2B5EF4-FFF2-40B4-BE49-F238E27FC236}">
                      <a16:creationId xmlns:a16="http://schemas.microsoft.com/office/drawing/2014/main" id="{67FEAEEA-44FB-6ADE-047C-71BA7339BEC4}"/>
                    </a:ext>
                  </a:extLst>
                </p:cNvPr>
                <p:cNvSpPr/>
                <p:nvPr/>
              </p:nvSpPr>
              <p:spPr>
                <a:xfrm>
                  <a:off x="8334892" y="2899972"/>
                  <a:ext cx="683581" cy="437051"/>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ln>
                      <a:solidFill>
                        <a:schemeClr val="accent2"/>
                      </a:solidFill>
                    </a:ln>
                    <a:solidFill>
                      <a:schemeClr val="accent2"/>
                    </a:solidFill>
                  </a:endParaRPr>
                </a:p>
              </p:txBody>
            </p:sp>
            <p:sp>
              <p:nvSpPr>
                <p:cNvPr id="31" name="Oval 30">
                  <a:extLst>
                    <a:ext uri="{FF2B5EF4-FFF2-40B4-BE49-F238E27FC236}">
                      <a16:creationId xmlns:a16="http://schemas.microsoft.com/office/drawing/2014/main" id="{78A25DE3-1FC6-F985-3D81-71B7F5B3139D}"/>
                    </a:ext>
                  </a:extLst>
                </p:cNvPr>
                <p:cNvSpPr/>
                <p:nvPr/>
              </p:nvSpPr>
              <p:spPr>
                <a:xfrm>
                  <a:off x="10143224" y="1277150"/>
                  <a:ext cx="683581" cy="437051"/>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ln>
                      <a:solidFill>
                        <a:schemeClr val="accent2"/>
                      </a:solidFill>
                    </a:ln>
                    <a:solidFill>
                      <a:schemeClr val="accent2"/>
                    </a:solidFill>
                  </a:endParaRPr>
                </a:p>
              </p:txBody>
            </p:sp>
            <p:sp>
              <p:nvSpPr>
                <p:cNvPr id="32" name="Oval 31">
                  <a:extLst>
                    <a:ext uri="{FF2B5EF4-FFF2-40B4-BE49-F238E27FC236}">
                      <a16:creationId xmlns:a16="http://schemas.microsoft.com/office/drawing/2014/main" id="{D9AB082C-5A26-98B8-C0E0-51CD68160970}"/>
                    </a:ext>
                  </a:extLst>
                </p:cNvPr>
                <p:cNvSpPr/>
                <p:nvPr/>
              </p:nvSpPr>
              <p:spPr>
                <a:xfrm>
                  <a:off x="8093210" y="2057050"/>
                  <a:ext cx="683581" cy="437051"/>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ln>
                      <a:solidFill>
                        <a:schemeClr val="accent2"/>
                      </a:solidFill>
                    </a:ln>
                    <a:solidFill>
                      <a:schemeClr val="accent2"/>
                    </a:solidFill>
                  </a:endParaRPr>
                </a:p>
              </p:txBody>
            </p:sp>
            <p:cxnSp>
              <p:nvCxnSpPr>
                <p:cNvPr id="33" name="Straight Arrow Connector 32">
                  <a:extLst>
                    <a:ext uri="{FF2B5EF4-FFF2-40B4-BE49-F238E27FC236}">
                      <a16:creationId xmlns:a16="http://schemas.microsoft.com/office/drawing/2014/main" id="{0E5A5079-1A89-3FC7-E090-5A7F98EB683B}"/>
                    </a:ext>
                  </a:extLst>
                </p:cNvPr>
                <p:cNvCxnSpPr>
                  <a:cxnSpLocks/>
                  <a:stCxn id="27" idx="4"/>
                  <a:endCxn id="29" idx="1"/>
                </p:cNvCxnSpPr>
                <p:nvPr/>
              </p:nvCxnSpPr>
              <p:spPr>
                <a:xfrm>
                  <a:off x="9264958" y="1693965"/>
                  <a:ext cx="421554" cy="864141"/>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Connector: Curved 33">
                  <a:extLst>
                    <a:ext uri="{FF2B5EF4-FFF2-40B4-BE49-F238E27FC236}">
                      <a16:creationId xmlns:a16="http://schemas.microsoft.com/office/drawing/2014/main" id="{3F568484-4D02-1BD1-2F7C-CA8A94CD45F1}"/>
                    </a:ext>
                  </a:extLst>
                </p:cNvPr>
                <p:cNvCxnSpPr>
                  <a:cxnSpLocks/>
                  <a:stCxn id="30" idx="6"/>
                  <a:endCxn id="28" idx="5"/>
                </p:cNvCxnSpPr>
                <p:nvPr/>
              </p:nvCxnSpPr>
              <p:spPr>
                <a:xfrm flipV="1">
                  <a:off x="9018473" y="2275576"/>
                  <a:ext cx="2033178" cy="842922"/>
                </a:xfrm>
                <a:prstGeom prst="curvedConnector2">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6FAB7AAC-786F-63DE-E053-5B3B08DE3B00}"/>
                    </a:ext>
                  </a:extLst>
                </p:cNvPr>
                <p:cNvCxnSpPr>
                  <a:cxnSpLocks/>
                  <a:stCxn id="32" idx="6"/>
                  <a:endCxn id="28" idx="2"/>
                </p:cNvCxnSpPr>
                <p:nvPr/>
              </p:nvCxnSpPr>
              <p:spPr>
                <a:xfrm flipV="1">
                  <a:off x="8776791" y="2121056"/>
                  <a:ext cx="1691387" cy="15452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7CB372B1-0046-F0E8-70D5-CA1291294F9B}"/>
                    </a:ext>
                  </a:extLst>
                </p:cNvPr>
                <p:cNvCxnSpPr>
                  <a:cxnSpLocks/>
                  <a:stCxn id="27" idx="3"/>
                  <a:endCxn id="32" idx="7"/>
                </p:cNvCxnSpPr>
                <p:nvPr/>
              </p:nvCxnSpPr>
              <p:spPr>
                <a:xfrm flipH="1">
                  <a:off x="8676683" y="1629960"/>
                  <a:ext cx="346592" cy="491095"/>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D1A183ED-A21D-2A0F-DFB0-19B524F0AB3B}"/>
                    </a:ext>
                  </a:extLst>
                </p:cNvPr>
                <p:cNvCxnSpPr>
                  <a:cxnSpLocks/>
                  <a:stCxn id="30" idx="0"/>
                  <a:endCxn id="31" idx="3"/>
                </p:cNvCxnSpPr>
                <p:nvPr/>
              </p:nvCxnSpPr>
              <p:spPr>
                <a:xfrm flipV="1">
                  <a:off x="8676683" y="1650196"/>
                  <a:ext cx="1566649" cy="1249776"/>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Connector: Curved 37">
                  <a:extLst>
                    <a:ext uri="{FF2B5EF4-FFF2-40B4-BE49-F238E27FC236}">
                      <a16:creationId xmlns:a16="http://schemas.microsoft.com/office/drawing/2014/main" id="{16B805A8-1637-1AFE-69B3-9A49E7697C37}"/>
                    </a:ext>
                  </a:extLst>
                </p:cNvPr>
                <p:cNvCxnSpPr>
                  <a:cxnSpLocks/>
                  <a:stCxn id="32" idx="1"/>
                  <a:endCxn id="31" idx="0"/>
                </p:cNvCxnSpPr>
                <p:nvPr/>
              </p:nvCxnSpPr>
              <p:spPr>
                <a:xfrm rot="5400000" flipH="1" flipV="1">
                  <a:off x="8917214" y="553255"/>
                  <a:ext cx="843905" cy="2291697"/>
                </a:xfrm>
                <a:prstGeom prst="curvedConnector3">
                  <a:avLst>
                    <a:gd name="adj1" fmla="val 127088"/>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Connector: Curved 38">
                  <a:extLst>
                    <a:ext uri="{FF2B5EF4-FFF2-40B4-BE49-F238E27FC236}">
                      <a16:creationId xmlns:a16="http://schemas.microsoft.com/office/drawing/2014/main" id="{017B5CFE-94E0-B3CF-6F0A-85BC754D50D6}"/>
                    </a:ext>
                  </a:extLst>
                </p:cNvPr>
                <p:cNvCxnSpPr>
                  <a:cxnSpLocks/>
                  <a:stCxn id="30" idx="7"/>
                  <a:endCxn id="40" idx="2"/>
                </p:cNvCxnSpPr>
                <p:nvPr/>
              </p:nvCxnSpPr>
              <p:spPr>
                <a:xfrm rot="16200000" flipH="1">
                  <a:off x="9175436" y="2706905"/>
                  <a:ext cx="870895" cy="1385039"/>
                </a:xfrm>
                <a:prstGeom prst="curvedConnector4">
                  <a:avLst>
                    <a:gd name="adj1" fmla="val -26249"/>
                    <a:gd name="adj2" fmla="val 53614"/>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7AEF0992-EA74-430F-4CB6-7D96CBE5AA35}"/>
                    </a:ext>
                  </a:extLst>
                </p:cNvPr>
                <p:cNvSpPr/>
                <p:nvPr/>
              </p:nvSpPr>
              <p:spPr>
                <a:xfrm>
                  <a:off x="10303404" y="3616346"/>
                  <a:ext cx="683581" cy="437051"/>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ln>
                      <a:solidFill>
                        <a:schemeClr val="accent2"/>
                      </a:solidFill>
                    </a:ln>
                    <a:solidFill>
                      <a:schemeClr val="accent2"/>
                    </a:solidFill>
                  </a:endParaRPr>
                </a:p>
              </p:txBody>
            </p:sp>
            <p:cxnSp>
              <p:nvCxnSpPr>
                <p:cNvPr id="41" name="Straight Arrow Connector 40">
                  <a:extLst>
                    <a:ext uri="{FF2B5EF4-FFF2-40B4-BE49-F238E27FC236}">
                      <a16:creationId xmlns:a16="http://schemas.microsoft.com/office/drawing/2014/main" id="{9548F861-6DBE-A9A3-53E7-A553A2732E9A}"/>
                    </a:ext>
                  </a:extLst>
                </p:cNvPr>
                <p:cNvCxnSpPr>
                  <a:cxnSpLocks/>
                  <a:stCxn id="29" idx="6"/>
                  <a:endCxn id="28" idx="3"/>
                </p:cNvCxnSpPr>
                <p:nvPr/>
              </p:nvCxnSpPr>
              <p:spPr>
                <a:xfrm flipV="1">
                  <a:off x="10269985" y="2275576"/>
                  <a:ext cx="298301" cy="437051"/>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8515190F-27CA-CBB1-C959-D02F62142695}"/>
                    </a:ext>
                  </a:extLst>
                </p:cNvPr>
                <p:cNvCxnSpPr>
                  <a:cxnSpLocks/>
                  <a:stCxn id="32" idx="4"/>
                  <a:endCxn id="30" idx="1"/>
                </p:cNvCxnSpPr>
                <p:nvPr/>
              </p:nvCxnSpPr>
              <p:spPr>
                <a:xfrm flipH="1">
                  <a:off x="8435000" y="2494101"/>
                  <a:ext cx="1" cy="469876"/>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D9DE522F-9D32-930D-2832-98FA1A96E70D}"/>
                  </a:ext>
                </a:extLst>
              </p:cNvPr>
              <p:cNvSpPr txBox="1"/>
              <p:nvPr/>
            </p:nvSpPr>
            <p:spPr>
              <a:xfrm>
                <a:off x="8093210" y="3966369"/>
                <a:ext cx="1995022" cy="369332"/>
              </a:xfrm>
              <a:prstGeom prst="rect">
                <a:avLst/>
              </a:prstGeom>
              <a:noFill/>
            </p:spPr>
            <p:txBody>
              <a:bodyPr wrap="square" rtlCol="0">
                <a:spAutoFit/>
              </a:bodyPr>
              <a:lstStyle/>
              <a:p>
                <a:r>
                  <a:rPr lang="en-ZA" dirty="0">
                    <a:latin typeface="+mj-lt"/>
                  </a:rPr>
                  <a:t>Systems Thinking</a:t>
                </a:r>
              </a:p>
            </p:txBody>
          </p:sp>
        </p:grpSp>
      </p:grpSp>
      <p:sp>
        <p:nvSpPr>
          <p:cNvPr id="48" name="TextBox 47">
            <a:extLst>
              <a:ext uri="{FF2B5EF4-FFF2-40B4-BE49-F238E27FC236}">
                <a16:creationId xmlns:a16="http://schemas.microsoft.com/office/drawing/2014/main" id="{5DDF84DF-B15B-C326-7C2A-DA6F6F5F1E14}"/>
              </a:ext>
            </a:extLst>
          </p:cNvPr>
          <p:cNvSpPr txBox="1"/>
          <p:nvPr/>
        </p:nvSpPr>
        <p:spPr>
          <a:xfrm>
            <a:off x="512046" y="4720388"/>
            <a:ext cx="11167908" cy="1477328"/>
          </a:xfrm>
          <a:prstGeom prst="rect">
            <a:avLst/>
          </a:prstGeom>
          <a:noFill/>
        </p:spPr>
        <p:txBody>
          <a:bodyPr wrap="square">
            <a:spAutoFit/>
          </a:bodyPr>
          <a:lstStyle/>
          <a:p>
            <a:r>
              <a:rPr lang="en-ZA" sz="1800" dirty="0">
                <a:effectLst/>
                <a:latin typeface="Arial" panose="020B0604020202020204" pitchFamily="34" charset="0"/>
                <a:ea typeface="Calibri" panose="020F0502020204030204" pitchFamily="34" charset="0"/>
              </a:rPr>
              <a:t>Systems thinking represents </a:t>
            </a:r>
            <a:r>
              <a:rPr lang="en-ZA" sz="1800" b="1" dirty="0">
                <a:effectLst/>
                <a:latin typeface="Arial" panose="020B0604020202020204" pitchFamily="34" charset="0"/>
                <a:ea typeface="Calibri" panose="020F0502020204030204" pitchFamily="34" charset="0"/>
              </a:rPr>
              <a:t>a comprehensive approach to problem-solving</a:t>
            </a:r>
            <a:r>
              <a:rPr lang="en-ZA" sz="1800" dirty="0">
                <a:effectLst/>
                <a:latin typeface="Arial" panose="020B0604020202020204" pitchFamily="34" charset="0"/>
                <a:ea typeface="Calibri" panose="020F0502020204030204" pitchFamily="34" charset="0"/>
              </a:rPr>
              <a:t>, emphasizing the examination of entire systems rather than adopting the conventional method of dissecting problems into isolated components. It is defined as the ability to identify and integrate patterns, interactions, and interconnections within a collection of activities aimed at achieving a particular objective </a:t>
            </a:r>
            <a:r>
              <a:rPr lang="en-ZA" sz="1800" dirty="0">
                <a:solidFill>
                  <a:srgbClr val="000000"/>
                </a:solidFill>
                <a:effectLst/>
                <a:latin typeface="Arial" panose="020B0604020202020204" pitchFamily="34" charset="0"/>
                <a:ea typeface="Calibri" panose="020F0502020204030204" pitchFamily="34" charset="0"/>
              </a:rPr>
              <a:t>(</a:t>
            </a:r>
            <a:r>
              <a:rPr lang="en-ZA" sz="1800" dirty="0" err="1">
                <a:solidFill>
                  <a:srgbClr val="000000"/>
                </a:solidFill>
                <a:effectLst/>
                <a:latin typeface="Arial" panose="020B0604020202020204" pitchFamily="34" charset="0"/>
                <a:ea typeface="Calibri" panose="020F0502020204030204" pitchFamily="34" charset="0"/>
              </a:rPr>
              <a:t>Dolansky</a:t>
            </a:r>
            <a:r>
              <a:rPr lang="en-ZA" sz="1800" dirty="0">
                <a:solidFill>
                  <a:srgbClr val="000000"/>
                </a:solidFill>
                <a:effectLst/>
                <a:latin typeface="Arial" panose="020B0604020202020204" pitchFamily="34" charset="0"/>
                <a:ea typeface="Calibri" panose="020F0502020204030204" pitchFamily="34" charset="0"/>
              </a:rPr>
              <a:t> et al., 2020)</a:t>
            </a:r>
            <a:r>
              <a:rPr lang="en-ZA" sz="1800" dirty="0">
                <a:effectLst/>
                <a:latin typeface="Arial" panose="020B0604020202020204" pitchFamily="34" charset="0"/>
                <a:ea typeface="Calibri" panose="020F0502020204030204" pitchFamily="34" charset="0"/>
              </a:rPr>
              <a:t>. </a:t>
            </a:r>
            <a:endParaRPr lang="en-ZA" dirty="0"/>
          </a:p>
        </p:txBody>
      </p:sp>
      <p:sp>
        <p:nvSpPr>
          <p:cNvPr id="2" name="Text Placeholder 3">
            <a:extLst>
              <a:ext uri="{FF2B5EF4-FFF2-40B4-BE49-F238E27FC236}">
                <a16:creationId xmlns:a16="http://schemas.microsoft.com/office/drawing/2014/main" id="{3B974AFE-02AE-3147-7FF3-68F40CBE780C}"/>
              </a:ext>
            </a:extLst>
          </p:cNvPr>
          <p:cNvSpPr>
            <a:spLocks noGrp="1"/>
          </p:cNvSpPr>
          <p:nvPr>
            <p:ph type="body" sz="quarter" idx="10"/>
          </p:nvPr>
        </p:nvSpPr>
        <p:spPr>
          <a:xfrm>
            <a:off x="358588" y="6242280"/>
            <a:ext cx="9000000" cy="334733"/>
          </a:xfrm>
        </p:spPr>
        <p:txBody>
          <a:bodyPr/>
          <a:lstStyle/>
          <a:p>
            <a:pPr algn="l">
              <a:lnSpc>
                <a:spcPct val="100000"/>
              </a:lnSpc>
              <a:spcBef>
                <a:spcPts val="0"/>
              </a:spcBef>
            </a:pPr>
            <a:r>
              <a:rPr lang="en-ZA" sz="1000" dirty="0" err="1">
                <a:effectLst/>
                <a:latin typeface="Calibri" panose="020F0502020204030204" pitchFamily="34" charset="0"/>
                <a:ea typeface="Times New Roman" panose="02020603050405020304" pitchFamily="18" charset="0"/>
                <a:cs typeface="Times New Roman" panose="02020603050405020304" pitchFamily="18" charset="0"/>
              </a:rPr>
              <a:t>Dolansky</a:t>
            </a:r>
            <a:r>
              <a:rPr lang="en-ZA" sz="1000" dirty="0">
                <a:effectLst/>
                <a:latin typeface="Calibri" panose="020F0502020204030204" pitchFamily="34" charset="0"/>
                <a:ea typeface="Times New Roman" panose="02020603050405020304" pitchFamily="18" charset="0"/>
                <a:cs typeface="Times New Roman" panose="02020603050405020304" pitchFamily="18" charset="0"/>
              </a:rPr>
              <a:t>, M. A., Moore, S. M., Palmieri, P. A., &amp; Singh, M. K. (2020). Development and Validation of the Systems Thinking Scale. </a:t>
            </a:r>
            <a:r>
              <a:rPr lang="en-ZA" sz="1000" i="1" dirty="0">
                <a:effectLst/>
                <a:latin typeface="Calibri" panose="020F0502020204030204" pitchFamily="34" charset="0"/>
                <a:ea typeface="Times New Roman" panose="02020603050405020304" pitchFamily="18" charset="0"/>
                <a:cs typeface="Times New Roman" panose="02020603050405020304" pitchFamily="18" charset="0"/>
              </a:rPr>
              <a:t>Journal of General Internal Medicine</a:t>
            </a:r>
            <a:r>
              <a:rPr lang="en-ZA" sz="1000" dirty="0">
                <a:effectLst/>
                <a:latin typeface="Calibri" panose="020F0502020204030204" pitchFamily="34" charset="0"/>
                <a:ea typeface="Times New Roman" panose="02020603050405020304" pitchFamily="18" charset="0"/>
                <a:cs typeface="Times New Roman" panose="02020603050405020304" pitchFamily="18" charset="0"/>
              </a:rPr>
              <a:t>, </a:t>
            </a:r>
            <a:r>
              <a:rPr lang="en-ZA" sz="1000" i="1" dirty="0">
                <a:effectLst/>
                <a:latin typeface="Calibri" panose="020F0502020204030204" pitchFamily="34" charset="0"/>
                <a:ea typeface="Times New Roman" panose="02020603050405020304" pitchFamily="18" charset="0"/>
                <a:cs typeface="Times New Roman" panose="02020603050405020304" pitchFamily="18" charset="0"/>
              </a:rPr>
              <a:t>35</a:t>
            </a:r>
            <a:r>
              <a:rPr lang="en-ZA" sz="1000" dirty="0">
                <a:effectLst/>
                <a:latin typeface="Calibri" panose="020F0502020204030204" pitchFamily="34" charset="0"/>
                <a:ea typeface="Times New Roman" panose="02020603050405020304" pitchFamily="18" charset="0"/>
                <a:cs typeface="Times New Roman" panose="02020603050405020304" pitchFamily="18" charset="0"/>
              </a:rPr>
              <a:t>(8), 2314–2320. </a:t>
            </a:r>
            <a:endParaRPr lang="en-ZA" dirty="0"/>
          </a:p>
        </p:txBody>
      </p:sp>
    </p:spTree>
    <p:extLst>
      <p:ext uri="{BB962C8B-B14F-4D97-AF65-F5344CB8AC3E}">
        <p14:creationId xmlns:p14="http://schemas.microsoft.com/office/powerpoint/2010/main" val="1706408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p:cNvSpPr>
            <a:spLocks noGrp="1"/>
          </p:cNvSpPr>
          <p:nvPr>
            <p:ph type="body" sz="quarter" idx="10"/>
          </p:nvPr>
        </p:nvSpPr>
        <p:spPr/>
        <p:txBody>
          <a:bodyPr/>
          <a:lstStyle/>
          <a:p>
            <a:r>
              <a:rPr lang="en-US" sz="900" dirty="0">
                <a:effectLst/>
                <a:latin typeface="Calibri" panose="020F0502020204030204" pitchFamily="34" charset="0"/>
                <a:ea typeface="Times New Roman" panose="02020603050405020304" pitchFamily="18" charset="0"/>
                <a:cs typeface="Times New Roman" panose="02020603050405020304" pitchFamily="18" charset="0"/>
              </a:rPr>
              <a:t>Presidential Commission on the Fourth Industrial Revolution. (2020). </a:t>
            </a:r>
            <a:r>
              <a:rPr lang="en-US" sz="900" i="1" dirty="0">
                <a:effectLst/>
                <a:latin typeface="Calibri" panose="020F0502020204030204" pitchFamily="34" charset="0"/>
                <a:ea typeface="Times New Roman" panose="02020603050405020304" pitchFamily="18" charset="0"/>
                <a:cs typeface="Times New Roman" panose="02020603050405020304" pitchFamily="18" charset="0"/>
              </a:rPr>
              <a:t>Diagnostic Report of the Presidential Commission of the Fourth Industrial Revolution</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 www.gpwonline.co.za</a:t>
            </a:r>
            <a:endParaRPr lang="en-ZA" sz="9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17" name="Title 1">
            <a:extLst>
              <a:ext uri="{FF2B5EF4-FFF2-40B4-BE49-F238E27FC236}">
                <a16:creationId xmlns:a16="http://schemas.microsoft.com/office/drawing/2014/main" id="{95A96BA8-0C29-7D63-66DB-E619BE0BF628}"/>
              </a:ext>
            </a:extLst>
          </p:cNvPr>
          <p:cNvSpPr txBox="1">
            <a:spLocks/>
          </p:cNvSpPr>
          <p:nvPr/>
        </p:nvSpPr>
        <p:spPr>
          <a:xfrm>
            <a:off x="291451" y="510085"/>
            <a:ext cx="6337949" cy="692691"/>
          </a:xfrm>
          <a:prstGeom prst="rect">
            <a:avLst/>
          </a:prstGeom>
        </p:spPr>
        <p:txBody>
          <a:bodyPr>
            <a:normAutofit fontScale="92500" lnSpcReduction="20000"/>
          </a:bodyPr>
          <a:lstStyle>
            <a:lvl1pPr algn="l" defTabSz="914400" rtl="0" eaLnBrk="1" latinLnBrk="0" hangingPunct="1">
              <a:lnSpc>
                <a:spcPct val="90000"/>
              </a:lnSpc>
              <a:spcBef>
                <a:spcPct val="0"/>
              </a:spcBef>
              <a:buNone/>
              <a:defRPr sz="2800" b="1" kern="1200" cap="none" spc="-30" baseline="0">
                <a:solidFill>
                  <a:schemeClr val="accent1"/>
                </a:solidFill>
                <a:latin typeface="+mj-lt"/>
                <a:ea typeface="+mj-ea"/>
                <a:cs typeface="+mj-cs"/>
              </a:defRPr>
            </a:lvl1pPr>
          </a:lstStyle>
          <a:p>
            <a:r>
              <a:rPr lang="en-ZA" dirty="0">
                <a:solidFill>
                  <a:schemeClr val="accent2"/>
                </a:solidFill>
              </a:rPr>
              <a:t>Why a Systems Thinking Approach?</a:t>
            </a:r>
          </a:p>
          <a:p>
            <a:pPr>
              <a:lnSpc>
                <a:spcPct val="160000"/>
              </a:lnSpc>
            </a:pPr>
            <a:r>
              <a:rPr lang="en-ZA" sz="1800" dirty="0">
                <a:solidFill>
                  <a:schemeClr val="accent2"/>
                </a:solidFill>
              </a:rPr>
              <a:t>The Link Between a Distributed Network and the CCIs</a:t>
            </a:r>
          </a:p>
        </p:txBody>
      </p:sp>
      <p:pic>
        <p:nvPicPr>
          <p:cNvPr id="2" name="Picture 1">
            <a:extLst>
              <a:ext uri="{FF2B5EF4-FFF2-40B4-BE49-F238E27FC236}">
                <a16:creationId xmlns:a16="http://schemas.microsoft.com/office/drawing/2014/main" id="{5FE95C53-5F67-2372-25FD-58FD62AD7AB5}"/>
              </a:ext>
            </a:extLst>
          </p:cNvPr>
          <p:cNvPicPr>
            <a:picLocks noChangeAspect="1"/>
          </p:cNvPicPr>
          <p:nvPr/>
        </p:nvPicPr>
        <p:blipFill>
          <a:blip r:embed="rId2"/>
          <a:stretch>
            <a:fillRect/>
          </a:stretch>
        </p:blipFill>
        <p:spPr>
          <a:xfrm>
            <a:off x="5395404" y="1905581"/>
            <a:ext cx="6169687" cy="2139881"/>
          </a:xfrm>
          <a:prstGeom prst="rect">
            <a:avLst/>
          </a:prstGeom>
        </p:spPr>
      </p:pic>
      <p:sp>
        <p:nvSpPr>
          <p:cNvPr id="6" name="TextBox 5">
            <a:extLst>
              <a:ext uri="{FF2B5EF4-FFF2-40B4-BE49-F238E27FC236}">
                <a16:creationId xmlns:a16="http://schemas.microsoft.com/office/drawing/2014/main" id="{A3C84CF6-0C0B-7CDD-813F-BA71BD60CB45}"/>
              </a:ext>
            </a:extLst>
          </p:cNvPr>
          <p:cNvSpPr txBox="1"/>
          <p:nvPr/>
        </p:nvSpPr>
        <p:spPr>
          <a:xfrm>
            <a:off x="-86556" y="1777902"/>
            <a:ext cx="6094520" cy="3277500"/>
          </a:xfrm>
          <a:prstGeom prst="rect">
            <a:avLst/>
          </a:prstGeom>
          <a:noFill/>
        </p:spPr>
        <p:txBody>
          <a:bodyPr wrap="square">
            <a:spAutoFit/>
          </a:bodyPr>
          <a:lstStyle/>
          <a:p>
            <a:pPr marL="457200" marR="737870" algn="just">
              <a:lnSpc>
                <a:spcPct val="110000"/>
              </a:lnSpc>
              <a:spcBef>
                <a:spcPts val="600"/>
              </a:spcBef>
              <a:spcAft>
                <a:spcPts val="600"/>
              </a:spcAft>
            </a:pPr>
            <a:r>
              <a:rPr lang="en-US" sz="1400" i="1" dirty="0">
                <a:effectLst/>
                <a:ea typeface="Times New Roman" panose="02020603050405020304" pitchFamily="18" charset="0"/>
                <a:cs typeface="Times New Roman" panose="02020603050405020304" pitchFamily="18" charset="0"/>
              </a:rPr>
              <a:t>"</a:t>
            </a:r>
            <a:r>
              <a:rPr lang="en-US" sz="1400" b="1" i="1" dirty="0">
                <a:effectLst/>
                <a:ea typeface="Times New Roman" panose="02020603050405020304" pitchFamily="18" charset="0"/>
                <a:cs typeface="Times New Roman" panose="02020603050405020304" pitchFamily="18" charset="0"/>
              </a:rPr>
              <a:t>Terms such as the social economy, rural economy, green economy, creative and knowledge economy are being used to describe emerging sectors for the fourth industrial revolution, which will manifest in future areas of work</a:t>
            </a:r>
            <a:r>
              <a:rPr lang="en-US" sz="1400" i="1" dirty="0">
                <a:effectLst/>
                <a:ea typeface="Times New Roman" panose="02020603050405020304" pitchFamily="18" charset="0"/>
                <a:cs typeface="Times New Roman" panose="02020603050405020304" pitchFamily="18" charset="0"/>
              </a:rPr>
              <a:t>. These ''economies" span multiple sectors; for example, the creative economy refers to an economic system that focuses on creative qualities rather than the typical sources of land and capital and includes the creative industries, innovations, and design from the IT, agriculture, mining, and many other sectors. Increased collaboration and cross-sector cooperation will be the hallmark of the fourth industrial revolution" </a:t>
            </a:r>
          </a:p>
          <a:p>
            <a:pPr marL="457200" marR="737870" algn="r">
              <a:lnSpc>
                <a:spcPct val="110000"/>
              </a:lnSpc>
              <a:spcBef>
                <a:spcPts val="600"/>
              </a:spcBef>
              <a:spcAft>
                <a:spcPts val="600"/>
              </a:spcAft>
            </a:pPr>
            <a:r>
              <a:rPr lang="en-US" sz="1200" dirty="0">
                <a:solidFill>
                  <a:srgbClr val="000000"/>
                </a:solidFill>
                <a:effectLst/>
                <a:ea typeface="Times New Roman" panose="02020603050405020304" pitchFamily="18" charset="0"/>
                <a:cs typeface="Times New Roman" panose="02020603050405020304" pitchFamily="18" charset="0"/>
              </a:rPr>
              <a:t>(Presidential Commission on the Fourth Industrial Revolution, 2020)</a:t>
            </a:r>
            <a:endParaRPr lang="en-ZA" sz="12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0088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0EED1EEF-16C1-9535-F9D0-775BD1443EC6}"/>
              </a:ext>
            </a:extLst>
          </p:cNvPr>
          <p:cNvGraphicFramePr/>
          <p:nvPr>
            <p:extLst>
              <p:ext uri="{D42A27DB-BD31-4B8C-83A1-F6EECF244321}">
                <p14:modId xmlns:p14="http://schemas.microsoft.com/office/powerpoint/2010/main" val="4047611059"/>
              </p:ext>
            </p:extLst>
          </p:nvPr>
        </p:nvGraphicFramePr>
        <p:xfrm>
          <a:off x="325464" y="482704"/>
          <a:ext cx="11236272" cy="5951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4307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E2B23-0807-4854-B739-2071323FB90D}"/>
              </a:ext>
            </a:extLst>
          </p:cNvPr>
          <p:cNvSpPr txBox="1">
            <a:spLocks/>
          </p:cNvSpPr>
          <p:nvPr/>
        </p:nvSpPr>
        <p:spPr>
          <a:xfrm>
            <a:off x="368300" y="195750"/>
            <a:ext cx="4401127" cy="720000"/>
          </a:xfrm>
          <a:prstGeom prst="rect">
            <a:avLst/>
          </a:prstGeom>
        </p:spPr>
        <p:txBody>
          <a:bodyPr vert="horz" lIns="0" tIns="0" rIns="0" bIns="0" rtlCol="0" anchor="b">
            <a:normAutofit/>
          </a:bodyPr>
          <a:lstStyle>
            <a:lvl1pPr algn="l" defTabSz="914400" rtl="0" eaLnBrk="1" latinLnBrk="0" hangingPunct="1">
              <a:lnSpc>
                <a:spcPct val="90000"/>
              </a:lnSpc>
              <a:spcBef>
                <a:spcPct val="0"/>
              </a:spcBef>
              <a:buNone/>
              <a:defRPr sz="2800" b="1" kern="1200" cap="none" spc="-30" baseline="0">
                <a:solidFill>
                  <a:schemeClr val="accent1"/>
                </a:solidFill>
                <a:latin typeface="+mj-lt"/>
                <a:ea typeface="+mj-ea"/>
                <a:cs typeface="+mj-cs"/>
              </a:defRPr>
            </a:lvl1pPr>
          </a:lstStyle>
          <a:p>
            <a:pPr>
              <a:spcAft>
                <a:spcPts val="600"/>
              </a:spcAft>
            </a:pPr>
            <a:r>
              <a:rPr lang="en-US" dirty="0">
                <a:solidFill>
                  <a:schemeClr val="accent2"/>
                </a:solidFill>
              </a:rPr>
              <a:t>Research Methodology</a:t>
            </a:r>
          </a:p>
        </p:txBody>
      </p:sp>
      <p:sp>
        <p:nvSpPr>
          <p:cNvPr id="8" name="Text Placeholder 3">
            <a:extLst>
              <a:ext uri="{FF2B5EF4-FFF2-40B4-BE49-F238E27FC236}">
                <a16:creationId xmlns:a16="http://schemas.microsoft.com/office/drawing/2014/main" id="{99A3F2A7-F27B-4F25-E29E-DF5500BEEB05}"/>
              </a:ext>
            </a:extLst>
          </p:cNvPr>
          <p:cNvSpPr>
            <a:spLocks noGrp="1"/>
          </p:cNvSpPr>
          <p:nvPr>
            <p:ph type="body" sz="quarter" idx="10"/>
          </p:nvPr>
        </p:nvSpPr>
        <p:spPr>
          <a:xfrm>
            <a:off x="358588" y="6361113"/>
            <a:ext cx="9000000" cy="215900"/>
          </a:xfrm>
        </p:spPr>
        <p:txBody>
          <a:bodyPr/>
          <a:lstStyle/>
          <a:p>
            <a:endParaRPr lang="en-US"/>
          </a:p>
        </p:txBody>
      </p:sp>
      <p:graphicFrame>
        <p:nvGraphicFramePr>
          <p:cNvPr id="3" name="Diagram 2">
            <a:extLst>
              <a:ext uri="{FF2B5EF4-FFF2-40B4-BE49-F238E27FC236}">
                <a16:creationId xmlns:a16="http://schemas.microsoft.com/office/drawing/2014/main" id="{DE97BCDA-AF3C-BBAD-01AC-D731F0CF1B26}"/>
              </a:ext>
            </a:extLst>
          </p:cNvPr>
          <p:cNvGraphicFramePr/>
          <p:nvPr>
            <p:extLst>
              <p:ext uri="{D42A27DB-BD31-4B8C-83A1-F6EECF244321}">
                <p14:modId xmlns:p14="http://schemas.microsoft.com/office/powerpoint/2010/main" val="2468440791"/>
              </p:ext>
            </p:extLst>
          </p:nvPr>
        </p:nvGraphicFramePr>
        <p:xfrm>
          <a:off x="368300" y="1268413"/>
          <a:ext cx="11452225" cy="4716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1465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multicolored circle&#10;&#10;Description automatically generated">
            <a:extLst>
              <a:ext uri="{FF2B5EF4-FFF2-40B4-BE49-F238E27FC236}">
                <a16:creationId xmlns:a16="http://schemas.microsoft.com/office/drawing/2014/main" id="{337BC4E1-CCDC-DEB5-230E-B8D7ED0401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2321243" y="1268413"/>
            <a:ext cx="7546339" cy="4716462"/>
          </a:xfrm>
          <a:prstGeom prst="rect">
            <a:avLst/>
          </a:prstGeom>
          <a:noFill/>
          <a:ln>
            <a:noFill/>
          </a:ln>
        </p:spPr>
      </p:pic>
      <p:sp>
        <p:nvSpPr>
          <p:cNvPr id="2" name="Title 1">
            <a:extLst>
              <a:ext uri="{FF2B5EF4-FFF2-40B4-BE49-F238E27FC236}">
                <a16:creationId xmlns:a16="http://schemas.microsoft.com/office/drawing/2014/main" id="{8B19E8B5-1124-C36A-C78D-47BF57037F92}"/>
              </a:ext>
            </a:extLst>
          </p:cNvPr>
          <p:cNvSpPr>
            <a:spLocks noGrp="1"/>
          </p:cNvSpPr>
          <p:nvPr>
            <p:ph type="title"/>
          </p:nvPr>
        </p:nvSpPr>
        <p:spPr>
          <a:xfrm>
            <a:off x="368300" y="195750"/>
            <a:ext cx="4079009" cy="720000"/>
          </a:xfrm>
        </p:spPr>
        <p:txBody>
          <a:bodyPr anchor="b">
            <a:normAutofit/>
          </a:bodyPr>
          <a:lstStyle/>
          <a:p>
            <a:r>
              <a:rPr lang="en-ZA" dirty="0">
                <a:solidFill>
                  <a:schemeClr val="accent2"/>
                </a:solidFill>
              </a:rPr>
              <a:t>Research Methodology</a:t>
            </a:r>
          </a:p>
        </p:txBody>
      </p:sp>
    </p:spTree>
    <p:extLst>
      <p:ext uri="{BB962C8B-B14F-4D97-AF65-F5344CB8AC3E}">
        <p14:creationId xmlns:p14="http://schemas.microsoft.com/office/powerpoint/2010/main" val="2539738309"/>
      </p:ext>
    </p:extLst>
  </p:cSld>
  <p:clrMapOvr>
    <a:masterClrMapping/>
  </p:clrMapOvr>
</p:sld>
</file>

<file path=ppt/theme/theme1.xml><?xml version="1.0" encoding="utf-8"?>
<a:theme xmlns:a="http://schemas.openxmlformats.org/drawingml/2006/main" name="UJ">
  <a:themeElements>
    <a:clrScheme name="UJ">
      <a:dk1>
        <a:srgbClr val="3C3C3C"/>
      </a:dk1>
      <a:lt1>
        <a:srgbClr val="FFFFFF"/>
      </a:lt1>
      <a:dk2>
        <a:srgbClr val="3C3C3C"/>
      </a:dk2>
      <a:lt2>
        <a:srgbClr val="A7A7A7"/>
      </a:lt2>
      <a:accent1>
        <a:srgbClr val="26003B"/>
      </a:accent1>
      <a:accent2>
        <a:srgbClr val="D95900"/>
      </a:accent2>
      <a:accent3>
        <a:srgbClr val="3C3C3C"/>
      </a:accent3>
      <a:accent4>
        <a:srgbClr val="E98837"/>
      </a:accent4>
      <a:accent5>
        <a:srgbClr val="A7A7A7"/>
      </a:accent5>
      <a:accent6>
        <a:srgbClr val="93809D"/>
      </a:accent6>
      <a:hlink>
        <a:srgbClr val="3C3C3C"/>
      </a:hlink>
      <a:folHlink>
        <a:srgbClr val="A7A7A7"/>
      </a:folHlink>
    </a:clrScheme>
    <a:fontScheme name="Custom 9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6408</TotalTime>
  <Words>2219</Words>
  <Application>Microsoft Office PowerPoint</Application>
  <PresentationFormat>Widescreen</PresentationFormat>
  <Paragraphs>448</Paragraphs>
  <Slides>25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Calibri Light</vt:lpstr>
      <vt:lpstr>Calibri-Italic</vt:lpstr>
      <vt:lpstr>Open Sans</vt:lpstr>
      <vt:lpstr>Times New Roman</vt:lpstr>
      <vt:lpstr>Wingdings</vt:lpstr>
      <vt:lpstr>UJ</vt:lpstr>
      <vt:lpstr>A Systems Thinking Approach to the Growth of the Creative Economy of Johannesburg</vt:lpstr>
      <vt:lpstr>Background Information</vt:lpstr>
      <vt:lpstr>The Creative Economy</vt:lpstr>
      <vt:lpstr>What is the Creative Economy?</vt:lpstr>
      <vt:lpstr>PowerPoint Presentation</vt:lpstr>
      <vt:lpstr>PowerPoint Presentation</vt:lpstr>
      <vt:lpstr>PowerPoint Presentation</vt:lpstr>
      <vt:lpstr>PowerPoint Presentation</vt:lpstr>
      <vt:lpstr>Research Methodology</vt:lpstr>
      <vt:lpstr>PowerPoint Presentation</vt:lpstr>
      <vt:lpstr>PowerPoint Presentation</vt:lpstr>
      <vt:lpstr>Findings and Recommendations</vt:lpstr>
      <vt:lpstr>Findings </vt:lpstr>
      <vt:lpstr>Objective 4:  To develop a systems thinking visual framework(s) that proposes a way forward for the industry’s complexity  </vt:lpstr>
      <vt:lpstr>Recommendation 1: Understanding Stakeholders</vt:lpstr>
      <vt:lpstr>Recommendation 2: Bold, Collaborative, and Transformative Leadership.</vt:lpstr>
      <vt:lpstr>Recommendation 3: Understand the Nature of Cultural and Creative Practitioners</vt:lpstr>
      <vt:lpstr>Recommendation 4: Applying CATWOE to Johannesburg’s Cultural and Creative Industries</vt:lpstr>
      <vt:lpstr>Recommendation 5: Applying the Quadruple Helix Model</vt:lpstr>
      <vt:lpstr>Recommendation 6: Strategic Systemigram Overview</vt:lpstr>
      <vt:lpstr>Dissemination of Research</vt:lpstr>
      <vt:lpstr>Contribution of the study</vt:lpstr>
      <vt:lpstr>Limitation of Study</vt:lpstr>
      <vt:lpstr>PowerPoint Presentation</vt:lpstr>
      <vt:lpstr>A Systems Thinking Approach to the Growth of the Creative Economy of Johannesburg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Debra</dc:creator>
  <cp:lastModifiedBy>Mariapaola McGurk</cp:lastModifiedBy>
  <cp:revision>145</cp:revision>
  <dcterms:created xsi:type="dcterms:W3CDTF">2016-08-29T16:05:45Z</dcterms:created>
  <dcterms:modified xsi:type="dcterms:W3CDTF">2025-03-25T21:37:37Z</dcterms:modified>
</cp:coreProperties>
</file>